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F037B34C-D29E-44BF-9DE7-7D244C1D7E90}" type="datetimeFigureOut">
              <a:rPr lang="sk-SK" smtClean="0"/>
              <a:pPr/>
              <a:t>12. 1. 2021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EC38F87-8B04-4041-85BB-D522390112A2}"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7B34C-D29E-44BF-9DE7-7D244C1D7E90}" type="datetimeFigureOut">
              <a:rPr lang="sk-SK" smtClean="0"/>
              <a:pPr/>
              <a:t>12. 1. 2021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38F87-8B04-4041-85BB-D522390112A2}"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solidFill>
                  <a:srgbClr val="FF0000"/>
                </a:solidFill>
              </a:rPr>
              <a:t>Optické vlastnosti oka.</a:t>
            </a:r>
            <a:endParaRPr lang="sk-SK" dirty="0">
              <a:solidFill>
                <a:srgbClr val="FF0000"/>
              </a:solidFill>
            </a:endParaRPr>
          </a:p>
        </p:txBody>
      </p:sp>
      <p:sp>
        <p:nvSpPr>
          <p:cNvPr id="3" name="Podnadpis 2"/>
          <p:cNvSpPr>
            <a:spLocks noGrp="1"/>
          </p:cNvSpPr>
          <p:nvPr>
            <p:ph type="subTitle" idx="1"/>
          </p:nvPr>
        </p:nvSpPr>
        <p:spPr/>
        <p:txBody>
          <a:bodyPr/>
          <a:lstStyle/>
          <a:p>
            <a:r>
              <a:rPr lang="sk-SK" dirty="0" smtClean="0"/>
              <a:t>Fyzika 8. ročník.</a:t>
            </a:r>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Oko.</a:t>
            </a:r>
            <a:endParaRPr lang="sk-SK" dirty="0"/>
          </a:p>
        </p:txBody>
      </p:sp>
      <p:sp>
        <p:nvSpPr>
          <p:cNvPr id="3" name="Zástupný symbol obrázka 2"/>
          <p:cNvSpPr>
            <a:spLocks noGrp="1"/>
          </p:cNvSpPr>
          <p:nvPr>
            <p:ph type="pic" idx="1"/>
          </p:nvPr>
        </p:nvSpPr>
        <p:spPr>
          <a:xfrm>
            <a:off x="1785918" y="642918"/>
            <a:ext cx="5486400" cy="4114800"/>
          </a:xfrm>
        </p:spPr>
      </p:sp>
      <p:sp>
        <p:nvSpPr>
          <p:cNvPr id="4" name="Zástupný symbol textu 3"/>
          <p:cNvSpPr>
            <a:spLocks noGrp="1"/>
          </p:cNvSpPr>
          <p:nvPr>
            <p:ph type="body" sz="half" idx="2"/>
          </p:nvPr>
        </p:nvSpPr>
        <p:spPr/>
        <p:txBody>
          <a:bodyPr>
            <a:normAutofit fontScale="85000" lnSpcReduction="10000"/>
          </a:bodyPr>
          <a:lstStyle/>
          <a:p>
            <a:r>
              <a:rPr lang="sk-SK" dirty="0" smtClean="0"/>
              <a:t>Oko je zložitý orgán, ktorý nám umožňuje poznávať a pozorovať okolitý svet. Vo fyzike budeme skúmať oko ako optickú sústavu a snažiť sa porozumieť vytváraniu obrazov a predmetov v ňom. Dozviete sa, prečo musia mnohí z nás aj v mladom veku nosiť okuliare a prečo je nosenie okuliarov v staršom veku prirodzené.</a:t>
            </a:r>
            <a:endParaRPr lang="sk-SK" dirty="0"/>
          </a:p>
        </p:txBody>
      </p:sp>
      <p:pic>
        <p:nvPicPr>
          <p:cNvPr id="1026" name="Picture 2" descr="C:\Users\Katarina Kovacova\Desktop\oko.png"/>
          <p:cNvPicPr>
            <a:picLocks noChangeAspect="1" noChangeArrowheads="1"/>
          </p:cNvPicPr>
          <p:nvPr/>
        </p:nvPicPr>
        <p:blipFill>
          <a:blip r:embed="rId2"/>
          <a:srcRect/>
          <a:stretch>
            <a:fillRect/>
          </a:stretch>
        </p:blipFill>
        <p:spPr bwMode="auto">
          <a:xfrm>
            <a:off x="1785918" y="571480"/>
            <a:ext cx="5500726" cy="421484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C00000"/>
                </a:solidFill>
              </a:rPr>
              <a:t>Oko.</a:t>
            </a:r>
            <a:endParaRPr lang="sk-SK" dirty="0">
              <a:solidFill>
                <a:srgbClr val="C00000"/>
              </a:solidFill>
            </a:endParaRPr>
          </a:p>
        </p:txBody>
      </p:sp>
      <p:sp>
        <p:nvSpPr>
          <p:cNvPr id="3" name="Zástupný symbol obsahu 2"/>
          <p:cNvSpPr>
            <a:spLocks noGrp="1"/>
          </p:cNvSpPr>
          <p:nvPr>
            <p:ph idx="1"/>
          </p:nvPr>
        </p:nvSpPr>
        <p:spPr/>
        <p:txBody>
          <a:bodyPr/>
          <a:lstStyle/>
          <a:p>
            <a:r>
              <a:rPr lang="sk-SK" dirty="0" smtClean="0"/>
              <a:t>Optickú sústavu oka tvoria : </a:t>
            </a:r>
            <a:r>
              <a:rPr lang="sk-SK" b="1" dirty="0" smtClean="0"/>
              <a:t>rohovka, očný mok, spojná šošovka a </a:t>
            </a:r>
            <a:r>
              <a:rPr lang="sk-SK" b="1" dirty="0" err="1" smtClean="0"/>
              <a:t>sklovec</a:t>
            </a:r>
            <a:r>
              <a:rPr lang="sk-SK" b="1" dirty="0" smtClean="0"/>
              <a:t>.</a:t>
            </a:r>
          </a:p>
          <a:p>
            <a:r>
              <a:rPr lang="sk-SK" dirty="0" smtClean="0"/>
              <a:t>Pri prechode svetla touto sústavou vzniká na sietnici obraz pozorovaného predmetu.</a:t>
            </a:r>
          </a:p>
          <a:p>
            <a:r>
              <a:rPr lang="sk-SK" dirty="0" smtClean="0"/>
              <a:t>Sietnica obsahuje </a:t>
            </a:r>
            <a:r>
              <a:rPr lang="sk-SK" dirty="0" err="1" smtClean="0"/>
              <a:t>fotoreceptory</a:t>
            </a:r>
            <a:r>
              <a:rPr lang="sk-SK" dirty="0" smtClean="0"/>
              <a:t> ( bunky citlivé na svetlo ), ktoré prijatý svetelný signál odovzdajú nervovými spojmi do mozgu.</a:t>
            </a:r>
            <a:endParaRPr lang="sk-SK"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002060"/>
                </a:solidFill>
              </a:rPr>
              <a:t>Časti oka.</a:t>
            </a:r>
            <a:endParaRPr lang="sk-SK" dirty="0">
              <a:solidFill>
                <a:srgbClr val="002060"/>
              </a:solidFill>
            </a:endParaRPr>
          </a:p>
        </p:txBody>
      </p:sp>
      <p:sp>
        <p:nvSpPr>
          <p:cNvPr id="3" name="Zástupný symbol obsahu 2"/>
          <p:cNvSpPr>
            <a:spLocks noGrp="1"/>
          </p:cNvSpPr>
          <p:nvPr>
            <p:ph idx="1"/>
          </p:nvPr>
        </p:nvSpPr>
        <p:spPr/>
        <p:txBody>
          <a:bodyPr>
            <a:normAutofit fontScale="70000" lnSpcReduction="20000"/>
          </a:bodyPr>
          <a:lstStyle/>
          <a:p>
            <a:r>
              <a:rPr lang="sk-SK" dirty="0" smtClean="0"/>
              <a:t>Povrch oka je chránený </a:t>
            </a:r>
            <a:r>
              <a:rPr lang="sk-SK" b="1" dirty="0" smtClean="0"/>
              <a:t>rohovkou.</a:t>
            </a:r>
          </a:p>
          <a:p>
            <a:r>
              <a:rPr lang="sk-SK" b="1" dirty="0" smtClean="0"/>
              <a:t>Zrenica </a:t>
            </a:r>
            <a:r>
              <a:rPr lang="sk-SK" dirty="0" smtClean="0"/>
              <a:t>je kruhový otvor, ktorým vstupuje do oka svetlo.</a:t>
            </a:r>
          </a:p>
          <a:p>
            <a:r>
              <a:rPr lang="sk-SK" dirty="0" smtClean="0"/>
              <a:t>Okolo zrenice je </a:t>
            </a:r>
            <a:r>
              <a:rPr lang="sk-SK" b="1" dirty="0" smtClean="0"/>
              <a:t>dúhovka, </a:t>
            </a:r>
            <a:r>
              <a:rPr lang="sk-SK" dirty="0" smtClean="0"/>
              <a:t>ktorá neprepúšťa svetlo a je farebná. Priestor medzi rohovkou a dúhovkou vypĺňa </a:t>
            </a:r>
            <a:r>
              <a:rPr lang="sk-SK" b="1" dirty="0" smtClean="0"/>
              <a:t>očný mok.</a:t>
            </a:r>
            <a:endParaRPr lang="sk-SK" dirty="0" smtClean="0"/>
          </a:p>
          <a:p>
            <a:r>
              <a:rPr lang="sk-SK" b="1" dirty="0" err="1" smtClean="0"/>
              <a:t>Sklovec</a:t>
            </a:r>
            <a:r>
              <a:rPr lang="sk-SK" dirty="0" smtClean="0"/>
              <a:t> je priehľadná rôsolovitá tekutina, ktorá udržuje v oku stály </a:t>
            </a:r>
            <a:r>
              <a:rPr lang="sk-SK" dirty="0" smtClean="0"/>
              <a:t>tlak, a tým aj jeho tvar.</a:t>
            </a:r>
          </a:p>
          <a:p>
            <a:r>
              <a:rPr lang="sk-SK" b="1" dirty="0" smtClean="0"/>
              <a:t>Sietnica</a:t>
            </a:r>
            <a:r>
              <a:rPr lang="sk-SK" dirty="0" smtClean="0"/>
              <a:t> je miesto, kde dopadá svetlo a podráždi nervy.</a:t>
            </a:r>
          </a:p>
          <a:p>
            <a:r>
              <a:rPr lang="sk-SK" b="1" dirty="0" smtClean="0"/>
              <a:t>Očným nervom</a:t>
            </a:r>
            <a:r>
              <a:rPr lang="sk-SK" dirty="0" smtClean="0"/>
              <a:t> sa vedú impulzy zo sietnice do mozgu.</a:t>
            </a:r>
          </a:p>
          <a:p>
            <a:r>
              <a:rPr lang="sk-SK" b="1" dirty="0" smtClean="0"/>
              <a:t>Očná šošovka </a:t>
            </a:r>
            <a:r>
              <a:rPr lang="sk-SK" dirty="0" smtClean="0"/>
              <a:t>je spojka, ktorej ohnisková vzdialenosť je okolo 12 cm. Má </a:t>
            </a:r>
            <a:r>
              <a:rPr lang="sk-SK" dirty="0" err="1" smtClean="0"/>
              <a:t>dvojvypuklý</a:t>
            </a:r>
            <a:r>
              <a:rPr lang="sk-SK" dirty="0" smtClean="0"/>
              <a:t> tvar a je upevnená na svalových vláknach, ktoré menia zakrivenie prednej plochy podľa potreby, čo vnímame ako zaostrovanie zraku – akomodácia. </a:t>
            </a:r>
            <a:endParaRPr lang="sk-SK"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F0000"/>
                </a:solidFill>
              </a:rPr>
              <a:t>Optické vlastnosti oka.</a:t>
            </a:r>
            <a:endParaRPr lang="sk-SK" dirty="0">
              <a:solidFill>
                <a:srgbClr val="FF0000"/>
              </a:solidFill>
            </a:endParaRPr>
          </a:p>
        </p:txBody>
      </p:sp>
      <p:sp>
        <p:nvSpPr>
          <p:cNvPr id="3" name="Zástupný symbol obsahu 2"/>
          <p:cNvSpPr>
            <a:spLocks noGrp="1"/>
          </p:cNvSpPr>
          <p:nvPr>
            <p:ph idx="1"/>
          </p:nvPr>
        </p:nvSpPr>
        <p:spPr/>
        <p:txBody>
          <a:bodyPr/>
          <a:lstStyle/>
          <a:p>
            <a:r>
              <a:rPr lang="sk-SK" dirty="0" smtClean="0"/>
              <a:t>Zdravé oči sa dokážu prispôsobiť vzdialenostiam predmetov, na ktoré sa dívame. Pri pozorovaní blízkych predmetov sa očná šošovka viac zakrivuje, je vypuklejšia a tým sa zmenšuje jej ohnisková vzdialenosť. Pri tom sa mení ohnisková vzdialenosť celej optickej sústavy oka tak, aby sa obraz pozorovaného predmetu vytvoril na sietnici, vo vzdialenosti približne 18 mm od šošovky.</a:t>
            </a:r>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92D050"/>
                </a:solidFill>
              </a:rPr>
              <a:t>Pokračovanie.</a:t>
            </a:r>
            <a:endParaRPr lang="sk-SK" dirty="0">
              <a:solidFill>
                <a:srgbClr val="92D050"/>
              </a:solidFill>
            </a:endParaRPr>
          </a:p>
        </p:txBody>
      </p:sp>
      <p:sp>
        <p:nvSpPr>
          <p:cNvPr id="3" name="Zástupný symbol obsahu 2"/>
          <p:cNvSpPr>
            <a:spLocks noGrp="1"/>
          </p:cNvSpPr>
          <p:nvPr>
            <p:ph idx="1"/>
          </p:nvPr>
        </p:nvSpPr>
        <p:spPr/>
        <p:txBody>
          <a:bodyPr>
            <a:normAutofit fontScale="85000" lnSpcReduction="20000"/>
          </a:bodyPr>
          <a:lstStyle/>
          <a:p>
            <a:r>
              <a:rPr lang="sk-SK" dirty="0" smtClean="0"/>
              <a:t>Prispôsobovanie oka vzdialenosti predmetov sa nazýva </a:t>
            </a:r>
            <a:r>
              <a:rPr lang="sk-SK" b="1" dirty="0" smtClean="0"/>
              <a:t>akomodácia.</a:t>
            </a:r>
            <a:r>
              <a:rPr lang="sk-SK" dirty="0" smtClean="0"/>
              <a:t> </a:t>
            </a:r>
            <a:endParaRPr lang="sk-SK" dirty="0" smtClean="0"/>
          </a:p>
          <a:p>
            <a:r>
              <a:rPr lang="sk-SK" dirty="0" smtClean="0"/>
              <a:t>Najbližší bod, ktorý oko ešte vidí zreteľne, ostro sa nazýva </a:t>
            </a:r>
            <a:r>
              <a:rPr lang="sk-SK" b="1" dirty="0" smtClean="0"/>
              <a:t>blízky bod.</a:t>
            </a:r>
            <a:endParaRPr lang="sk-SK" dirty="0" smtClean="0"/>
          </a:p>
          <a:p>
            <a:r>
              <a:rPr lang="sk-SK" dirty="0" smtClean="0"/>
              <a:t>Najvzdialenejší bod, na ktorý sa oko ešte dokáže zaostriť, sa nazýva </a:t>
            </a:r>
            <a:r>
              <a:rPr lang="sk-SK" b="1" dirty="0" smtClean="0"/>
              <a:t>ďaleký bod.</a:t>
            </a:r>
            <a:endParaRPr lang="sk-SK" dirty="0" smtClean="0"/>
          </a:p>
          <a:p>
            <a:r>
              <a:rPr lang="sk-SK" dirty="0" smtClean="0"/>
              <a:t>Zdravé oko má blízky bod vo vzdialenosti približne 10 cm a ďaleký bod vo veľmi veľkej vzdialenosti.</a:t>
            </a:r>
          </a:p>
          <a:p>
            <a:r>
              <a:rPr lang="sk-SK" dirty="0" smtClean="0"/>
              <a:t>Oko sa veľmi namáha pri pozorovaní predmetov v okolí blízkeho bodu, teda 10 cm.</a:t>
            </a:r>
          </a:p>
          <a:p>
            <a:r>
              <a:rPr lang="sk-SK" dirty="0" smtClean="0"/>
              <a:t>Najvhodnejšia vzdialenosť na pozorovanie drobnejších predmetov na čítanie a písanie je 30 cm.</a:t>
            </a:r>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chemeClr val="accent2">
                    <a:lumMod val="50000"/>
                  </a:schemeClr>
                </a:solidFill>
              </a:rPr>
              <a:t>Chyby oka.</a:t>
            </a:r>
            <a:endParaRPr lang="sk-SK" dirty="0">
              <a:solidFill>
                <a:schemeClr val="accent2">
                  <a:lumMod val="50000"/>
                </a:schemeClr>
              </a:solidFill>
            </a:endParaRPr>
          </a:p>
        </p:txBody>
      </p:sp>
      <p:sp>
        <p:nvSpPr>
          <p:cNvPr id="3" name="Zástupný symbol obsahu 2"/>
          <p:cNvSpPr>
            <a:spLocks noGrp="1"/>
          </p:cNvSpPr>
          <p:nvPr>
            <p:ph idx="1"/>
          </p:nvPr>
        </p:nvSpPr>
        <p:spPr/>
        <p:txBody>
          <a:bodyPr>
            <a:normAutofit fontScale="85000" lnSpcReduction="20000"/>
          </a:bodyPr>
          <a:lstStyle/>
          <a:p>
            <a:r>
              <a:rPr lang="sk-SK" dirty="0" smtClean="0">
                <a:solidFill>
                  <a:srgbClr val="00B050"/>
                </a:solidFill>
              </a:rPr>
              <a:t>Krátkozrakosť </a:t>
            </a:r>
            <a:r>
              <a:rPr lang="sk-SK" dirty="0" smtClean="0"/>
              <a:t>je veľmi rozšírená chyba oka.</a:t>
            </a:r>
          </a:p>
          <a:p>
            <a:r>
              <a:rPr lang="sk-SK" dirty="0" smtClean="0"/>
              <a:t>Krátkozraké oko zreteľne zobrazí len blízke predmety.</a:t>
            </a:r>
          </a:p>
          <a:p>
            <a:r>
              <a:rPr lang="sk-SK" dirty="0" smtClean="0"/>
              <a:t>Na opravu neostrého obrazu , vznikajúceho v krátkozrakom oku , sa používajú </a:t>
            </a:r>
            <a:r>
              <a:rPr lang="sk-SK" b="1" dirty="0" smtClean="0"/>
              <a:t>rozptylné šošovky, </a:t>
            </a:r>
            <a:r>
              <a:rPr lang="sk-SK" dirty="0" smtClean="0"/>
              <a:t>ktoré sa umiestňujú pred šošovku oka.</a:t>
            </a:r>
          </a:p>
          <a:p>
            <a:r>
              <a:rPr lang="sk-SK" dirty="0" smtClean="0"/>
              <a:t>Chyba oka, pri ktorej vznikajú neostré a rozmazané obrazy blízkych predmetov, sa nazýva </a:t>
            </a:r>
            <a:r>
              <a:rPr lang="sk-SK" dirty="0" smtClean="0">
                <a:solidFill>
                  <a:srgbClr val="00B050"/>
                </a:solidFill>
              </a:rPr>
              <a:t>ďalekozrakosť.</a:t>
            </a:r>
            <a:endParaRPr lang="sk-SK" dirty="0" smtClean="0"/>
          </a:p>
          <a:p>
            <a:pPr>
              <a:buNone/>
            </a:pPr>
            <a:r>
              <a:rPr lang="sk-SK" dirty="0" smtClean="0"/>
              <a:t>     Ďalekozraký človek potrebuje okuliare na čítanie.</a:t>
            </a:r>
          </a:p>
          <a:p>
            <a:pPr>
              <a:buNone/>
            </a:pPr>
            <a:r>
              <a:rPr lang="sk-SK" dirty="0" smtClean="0"/>
              <a:t>     Ďalekozrakosť môže byť spôsobená splošteným tvarom oka. Táto chyba oka sa odstraňuje okuliarmi so </a:t>
            </a:r>
            <a:r>
              <a:rPr lang="sk-SK" b="1" dirty="0" smtClean="0"/>
              <a:t>spojnou šošovkou</a:t>
            </a:r>
            <a:r>
              <a:rPr lang="sk-SK" dirty="0" smtClean="0"/>
              <a:t>, ktorá posunie obraz blízkeho predmetu na sietnicu.</a:t>
            </a:r>
            <a:endParaRPr lang="sk-SK" dirty="0"/>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87</TotalTime>
  <Words>483</Words>
  <Application>Microsoft Office PowerPoint</Application>
  <PresentationFormat>Prezentácia na obrazovke (4:3)</PresentationFormat>
  <Paragraphs>32</Paragraphs>
  <Slides>7</Slides>
  <Notes>0</Notes>
  <HiddenSlides>0</HiddenSlides>
  <MMClips>0</MMClips>
  <ScaleCrop>false</ScaleCrop>
  <HeadingPairs>
    <vt:vector size="4" baseType="variant">
      <vt:variant>
        <vt:lpstr>Motív</vt:lpstr>
      </vt:variant>
      <vt:variant>
        <vt:i4>1</vt:i4>
      </vt:variant>
      <vt:variant>
        <vt:lpstr>Nadpisy snímok</vt:lpstr>
      </vt:variant>
      <vt:variant>
        <vt:i4>7</vt:i4>
      </vt:variant>
    </vt:vector>
  </HeadingPairs>
  <TitlesOfParts>
    <vt:vector size="8" baseType="lpstr">
      <vt:lpstr>Motív Office</vt:lpstr>
      <vt:lpstr>Optické vlastnosti oka.</vt:lpstr>
      <vt:lpstr>Oko.</vt:lpstr>
      <vt:lpstr>Oko.</vt:lpstr>
      <vt:lpstr>Časti oka.</vt:lpstr>
      <vt:lpstr>Optické vlastnosti oka.</vt:lpstr>
      <vt:lpstr>Pokračovanie.</vt:lpstr>
      <vt:lpstr>Chyby oka.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Optické vlastnosti oka.</dc:title>
  <dc:creator>Katarina Kovacova</dc:creator>
  <cp:lastModifiedBy>Katarina Kovacova</cp:lastModifiedBy>
  <cp:revision>10</cp:revision>
  <dcterms:created xsi:type="dcterms:W3CDTF">2021-01-12T11:14:18Z</dcterms:created>
  <dcterms:modified xsi:type="dcterms:W3CDTF">2021-01-12T12:43:12Z</dcterms:modified>
</cp:coreProperties>
</file>