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32C1-B1BD-4FF9-9EE9-88B2F985B299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49EF-13CC-4140-A7C0-0596829E5A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32C1-B1BD-4FF9-9EE9-88B2F985B299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49EF-13CC-4140-A7C0-0596829E5A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32C1-B1BD-4FF9-9EE9-88B2F985B299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49EF-13CC-4140-A7C0-0596829E5A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32C1-B1BD-4FF9-9EE9-88B2F985B299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49EF-13CC-4140-A7C0-0596829E5A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32C1-B1BD-4FF9-9EE9-88B2F985B299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49EF-13CC-4140-A7C0-0596829E5A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32C1-B1BD-4FF9-9EE9-88B2F985B299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49EF-13CC-4140-A7C0-0596829E5A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32C1-B1BD-4FF9-9EE9-88B2F985B299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49EF-13CC-4140-A7C0-0596829E5A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32C1-B1BD-4FF9-9EE9-88B2F985B299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49EF-13CC-4140-A7C0-0596829E5A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32C1-B1BD-4FF9-9EE9-88B2F985B299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49EF-13CC-4140-A7C0-0596829E5A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32C1-B1BD-4FF9-9EE9-88B2F985B299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49EF-13CC-4140-A7C0-0596829E5A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32C1-B1BD-4FF9-9EE9-88B2F985B299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49EF-13CC-4140-A7C0-0596829E5A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32C1-B1BD-4FF9-9EE9-88B2F985B299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49EF-13CC-4140-A7C0-0596829E5A4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sk-SK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714621"/>
            <a:ext cx="4038600" cy="2643206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sk-SK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Matka Tereza.</a:t>
            </a:r>
            <a:endParaRPr lang="sk-SK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k-S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Náboženská výchova             pre 8. ročník.</a:t>
            </a:r>
            <a:endParaRPr lang="sk-SK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Matka Tereza citáty (196 citátov) | Citáty slávnych osobností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matka tereza | Duša Žen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Matka Tereza | Mother teresa, Quotes, Motivati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Ďakujem za pozornosť.</a:t>
            </a:r>
          </a:p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Pani katechétka.</a:t>
            </a:r>
          </a:p>
          <a:p>
            <a:r>
              <a:rPr lang="sk-SK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Devleha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Narodila sa 27. augusta 1910 v Skopje, hlavnom meste Macedónska.</a:t>
            </a:r>
          </a:p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Jej otec bol albánsky obchodník, matka bola silne veriaca.</a:t>
            </a:r>
          </a:p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Študovala na Londýnskej škole hospodárskych              a politických vied.</a:t>
            </a:r>
            <a:endParaRPr lang="sk-SK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Rahibe Teresa - Vikipedi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85926"/>
            <a:ext cx="314327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</a:rPr>
              <a:t>V roku 1928 vstúpila   do rádu </a:t>
            </a:r>
            <a:r>
              <a:rPr lang="sk-SK" dirty="0" err="1" smtClean="0">
                <a:solidFill>
                  <a:srgbClr val="FF0000"/>
                </a:solidFill>
                <a:latin typeface="Times New Roman" pitchFamily="18" charset="0"/>
              </a:rPr>
              <a:t>Loretánskych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</a:rPr>
              <a:t> sestier v írskom Dubline.</a:t>
            </a:r>
          </a:p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</a:rPr>
              <a:t>V roku 1950 Vatikán súhlasil, aby založila  rád s názvom Misionárky lásky.</a:t>
            </a:r>
            <a:endParaRPr lang="sk-SK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Zástupný symbol obsahu 4" descr="https://scontent-vie1-1.xx.fbcdn.net/v/t1.0-9/p720x720/67438297_2351381411801850_6020884326051217408_o.jpg?_nc_cat=101&amp;ccb=2&amp;_nc_sid=730e14&amp;_nc_ohc=F-aNG49oyVkAX8SyApd&amp;_nc_ht=scontent-vie1-1.xx&amp;tp=6&amp;oh=6a0486f8cb3c714da75a48e337b78b4c&amp;oe=602BC6E1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4488"/>
            <a:ext cx="42148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Prvý hospic otvorila      v Kalkate v Indii.</a:t>
            </a:r>
          </a:p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Okrem toho v </a:t>
            </a:r>
            <a:r>
              <a:rPr lang="sk-SK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ndii stavala nemocnice         a školy pre deti z ulice.</a:t>
            </a:r>
          </a:p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Slovensku Misionárky lásky pôsobia v Čadci.</a:t>
            </a:r>
            <a:endParaRPr lang="sk-SK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Matka Tereza bola všetko, len nie svätá | REFRESHER.sk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14488"/>
            <a:ext cx="41434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 svoju prácu získala   v roku 1979 Nobelovu cenu za mier.</a:t>
            </a:r>
          </a:p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Zomrela 5. septembra 1997 v Indii.</a:t>
            </a:r>
          </a:p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India jej vystrojila ako jedinej kresťanke štátny pohreb.</a:t>
            </a:r>
            <a:endParaRPr lang="sk-SK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8. Matka Tereza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6"/>
            <a:ext cx="409575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endParaRPr lang="sk-SK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roku 2003 ju pápež Ján Pavol II blahorečil.</a:t>
            </a:r>
          </a:p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Proces blahorečenia   bol najrýchlejší             v dejinách katolíckej cirkvi.</a:t>
            </a:r>
            <a:endParaRPr lang="sk-SK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Matka Tereza bude vyhlásená za svätú - Korzár SM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50"/>
            <a:ext cx="40386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 svätú bola vyhlásená pápežom Františkom                4. septembra 2016.</a:t>
            </a:r>
            <a:endParaRPr lang="sk-SK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ok 2" descr="Pápež František svätorečil misionárku Matku Terezu - Svet - Správy -  Pravda.s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4714908" cy="512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Adventná výzva 2020 | Cirkevná základná škola Juraja Sklenára, Školská  54/55, 053 13 Letanovc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in on Citáty známych ži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167</Words>
  <Application>Microsoft Office PowerPoint</Application>
  <PresentationFormat>Prezentácia na obrazovke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Za svätú bola vyhlásená pápežom Františkom                4. septembra 2016.</vt:lpstr>
      <vt:lpstr>Snímka 8</vt:lpstr>
      <vt:lpstr>Snímka 9</vt:lpstr>
      <vt:lpstr>Snímka 10</vt:lpstr>
      <vt:lpstr>Snímka 11</vt:lpstr>
      <vt:lpstr>Snímka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Matka Tereza.</dc:title>
  <dc:creator>Anna Semančíková</dc:creator>
  <cp:lastModifiedBy>Anna Semančíková</cp:lastModifiedBy>
  <cp:revision>12</cp:revision>
  <dcterms:created xsi:type="dcterms:W3CDTF">2021-01-19T14:00:06Z</dcterms:created>
  <dcterms:modified xsi:type="dcterms:W3CDTF">2021-01-19T16:22:33Z</dcterms:modified>
</cp:coreProperties>
</file>