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E0BB-D45F-471B-92AC-AE0CEC5ACAE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BA0-ED90-4A30-8194-788BE2E3C60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E0BB-D45F-471B-92AC-AE0CEC5ACAE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BA0-ED90-4A30-8194-788BE2E3C6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E0BB-D45F-471B-92AC-AE0CEC5ACAE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BA0-ED90-4A30-8194-788BE2E3C6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E0BB-D45F-471B-92AC-AE0CEC5ACAE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BA0-ED90-4A30-8194-788BE2E3C6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E0BB-D45F-471B-92AC-AE0CEC5ACAE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BA0-ED90-4A30-8194-788BE2E3C60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E0BB-D45F-471B-92AC-AE0CEC5ACAE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BA0-ED90-4A30-8194-788BE2E3C6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E0BB-D45F-471B-92AC-AE0CEC5ACAE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BA0-ED90-4A30-8194-788BE2E3C60A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E0BB-D45F-471B-92AC-AE0CEC5ACAE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BA0-ED90-4A30-8194-788BE2E3C6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E0BB-D45F-471B-92AC-AE0CEC5ACAE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BA0-ED90-4A30-8194-788BE2E3C6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E0BB-D45F-471B-92AC-AE0CEC5ACAE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BA0-ED90-4A30-8194-788BE2E3C60A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E0BB-D45F-471B-92AC-AE0CEC5ACAE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BA0-ED90-4A30-8194-788BE2E3C6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7C9E0BB-D45F-471B-92AC-AE0CEC5ACAEC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F0CCBA0-ED90-4A30-8194-788BE2E3C60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543800" cy="3743672"/>
          </a:xfrm>
        </p:spPr>
        <p:txBody>
          <a:bodyPr/>
          <a:lstStyle/>
          <a:p>
            <a:r>
              <a:rPr lang="sk-SK" dirty="0" smtClean="0"/>
              <a:t>Hardvér</a:t>
            </a:r>
            <a:br>
              <a:rPr lang="sk-SK" dirty="0" smtClean="0"/>
            </a:br>
            <a:r>
              <a:rPr lang="sk-SK" dirty="0" smtClean="0"/>
              <a:t>Softvér</a:t>
            </a:r>
            <a:br>
              <a:rPr lang="sk-SK" dirty="0" smtClean="0"/>
            </a:br>
            <a:r>
              <a:rPr lang="sk-SK" dirty="0" smtClean="0"/>
              <a:t>Operačný systém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18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5" y="404664"/>
            <a:ext cx="7529587" cy="792088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</a:rPr>
              <a:t/>
            </a:r>
            <a:br>
              <a:rPr lang="sk-SK" b="1" dirty="0">
                <a:latin typeface="Arial" panose="020B0604020202020204" pitchFamily="34" charset="0"/>
              </a:rPr>
            </a:br>
            <a:r>
              <a:rPr lang="sk-SK" b="1" dirty="0" smtClean="0">
                <a:latin typeface="Arial" panose="020B0604020202020204" pitchFamily="34" charset="0"/>
              </a:rPr>
              <a:t>Softvér </a:t>
            </a:r>
            <a:r>
              <a:rPr lang="sk-SK" sz="4000" b="1" dirty="0">
                <a:latin typeface="Arial" panose="020B0604020202020204" pitchFamily="34" charset="0"/>
              </a:rPr>
              <a:t>–</a:t>
            </a:r>
            <a:r>
              <a:rPr lang="sk-SK" b="1" dirty="0" smtClean="0">
                <a:latin typeface="Arial" panose="020B0604020202020204" pitchFamily="34" charset="0"/>
              </a:rPr>
              <a:t> </a:t>
            </a:r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aplik</a:t>
            </a:r>
            <a:r>
              <a:rPr lang="sk-SK" alt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ačný</a:t>
            </a: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0"/>
            <a:ext cx="7543800" cy="5298976"/>
          </a:xfrm>
        </p:spPr>
        <p:txBody>
          <a:bodyPr/>
          <a:lstStyle/>
          <a:p>
            <a:pPr marL="0" indent="0">
              <a:buNone/>
              <a:defRPr/>
            </a:pPr>
            <a:endParaRPr lang="sk-SK" dirty="0"/>
          </a:p>
          <a:p>
            <a:endParaRPr lang="sk-SK" dirty="0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827584" y="1268760"/>
            <a:ext cx="74888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k-SK" altLang="sk-SK" sz="2800" dirty="0"/>
              <a:t>Beží na operačnom softvéri a zahŕňa všetky </a:t>
            </a:r>
            <a:r>
              <a:rPr lang="sk-SK" altLang="sk-SK" sz="2800" dirty="0" smtClean="0"/>
              <a:t>aplikácie. </a:t>
            </a:r>
          </a:p>
          <a:p>
            <a:r>
              <a:rPr lang="sk-SK" altLang="sk-SK" sz="2800" dirty="0" smtClean="0"/>
              <a:t>Napr</a:t>
            </a:r>
            <a:r>
              <a:rPr lang="sk-SK" altLang="sk-SK" sz="2800" dirty="0"/>
              <a:t>.: </a:t>
            </a:r>
            <a:r>
              <a:rPr lang="sk-SK" altLang="sk-SK" sz="2800" dirty="0" smtClean="0"/>
              <a:t>Microsoft </a:t>
            </a:r>
            <a:r>
              <a:rPr lang="sk-SK" altLang="sk-SK" sz="2800" dirty="0"/>
              <a:t>Office, antivírusové programy, internetové prehliadače, grafické editory, vzdelávacie programy,....</a:t>
            </a:r>
            <a:r>
              <a:rPr lang="sk-SK" altLang="sk-SK" sz="3200" dirty="0"/>
              <a:t> </a:t>
            </a:r>
          </a:p>
        </p:txBody>
      </p:sp>
      <p:sp>
        <p:nvSpPr>
          <p:cNvPr id="4" name="AutoShape 4" descr="Ako prejsť z Windows 10 S na Windows 10? | Alza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AutoShape 6" descr="Ako prejsť z Windows 10 S na Windows 10? | Alza.s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14378"/>
          <a:stretch>
            <a:fillRect/>
          </a:stretch>
        </p:blipFill>
        <p:spPr bwMode="auto">
          <a:xfrm>
            <a:off x="303609" y="4106445"/>
            <a:ext cx="2828231" cy="205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63" y="4365104"/>
            <a:ext cx="240072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91" y="5301704"/>
            <a:ext cx="874713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66" y="4230663"/>
            <a:ext cx="998538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3"/>
          <a:stretch>
            <a:fillRect/>
          </a:stretch>
        </p:blipFill>
        <p:spPr bwMode="auto">
          <a:xfrm>
            <a:off x="7412037" y="4239617"/>
            <a:ext cx="1098550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7" y="5306467"/>
            <a:ext cx="1022350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17" y="3861048"/>
            <a:ext cx="600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581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29" y="5517232"/>
            <a:ext cx="676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73996"/>
            <a:ext cx="1152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95328"/>
            <a:ext cx="571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14" y="3832845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68080"/>
            <a:ext cx="7524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82" y="3758555"/>
            <a:ext cx="781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Ďakujem za pozornosť !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40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81800" cy="792088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</a:rPr>
              <a:t>Osobný počítač (PC)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0"/>
            <a:ext cx="7543800" cy="5298976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/>
              <a:t>Osobný počítač (</a:t>
            </a:r>
            <a:r>
              <a:rPr lang="sk-SK" sz="2800" b="1" dirty="0" err="1">
                <a:solidFill>
                  <a:srgbClr val="FF0000"/>
                </a:solidFill>
              </a:rPr>
              <a:t>P</a:t>
            </a:r>
            <a:r>
              <a:rPr lang="sk-SK" sz="2800" dirty="0" err="1"/>
              <a:t>ersonal</a:t>
            </a:r>
            <a:r>
              <a:rPr lang="sk-SK" sz="2800" dirty="0"/>
              <a:t> </a:t>
            </a:r>
            <a:r>
              <a:rPr lang="sk-SK" sz="2800" b="1" dirty="0" err="1">
                <a:solidFill>
                  <a:srgbClr val="FF0000"/>
                </a:solidFill>
              </a:rPr>
              <a:t>C</a:t>
            </a:r>
            <a:r>
              <a:rPr lang="sk-SK" sz="2800" dirty="0" err="1"/>
              <a:t>omputer</a:t>
            </a:r>
            <a:r>
              <a:rPr lang="sk-SK" sz="2800" dirty="0"/>
              <a:t>) je zariadenie slúžiace na spracovanie informácií. Poznáme ho aj pod pojmom počítačová zostava.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97564" y="3595654"/>
            <a:ext cx="6431421" cy="23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5" y="404664"/>
            <a:ext cx="7529587" cy="792088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</a:rPr>
              <a:t/>
            </a:r>
            <a:br>
              <a:rPr lang="sk-SK" b="1" dirty="0">
                <a:latin typeface="Arial" panose="020B0604020202020204" pitchFamily="34" charset="0"/>
              </a:rPr>
            </a:br>
            <a:r>
              <a:rPr lang="sk-SK" b="1" dirty="0" smtClean="0">
                <a:latin typeface="Arial" panose="020B0604020202020204" pitchFamily="34" charset="0"/>
              </a:rPr>
              <a:t>Hardvér </a:t>
            </a:r>
            <a:r>
              <a:rPr lang="sk-SK" sz="4000" b="1" dirty="0" smtClean="0">
                <a:latin typeface="Arial" panose="020B0604020202020204" pitchFamily="34" charset="0"/>
              </a:rPr>
              <a:t>– vstupne zariadenia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0"/>
            <a:ext cx="7543800" cy="5298976"/>
          </a:xfrm>
        </p:spPr>
        <p:txBody>
          <a:bodyPr/>
          <a:lstStyle/>
          <a:p>
            <a:pPr marL="0" indent="0">
              <a:buNone/>
              <a:defRPr/>
            </a:pPr>
            <a:endParaRPr lang="sk-SK" dirty="0"/>
          </a:p>
          <a:p>
            <a:endParaRPr lang="sk-SK" dirty="0"/>
          </a:p>
        </p:txBody>
      </p:sp>
      <p:sp>
        <p:nvSpPr>
          <p:cNvPr id="36" name="Rectangle 3"/>
          <p:cNvSpPr>
            <a:spLocks noGrp="1" noChangeArrowheads="1"/>
          </p:cNvSpPr>
          <p:nvPr/>
        </p:nvSpPr>
        <p:spPr bwMode="auto">
          <a:xfrm>
            <a:off x="915194" y="1371600"/>
            <a:ext cx="7313612" cy="472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sk-SK" altLang="sk-SK" sz="2800" dirty="0">
                <a:solidFill>
                  <a:schemeClr val="tx2"/>
                </a:solidFill>
              </a:rPr>
              <a:t>Sú zariadenia osobného počítača, ktoré umožňujú vstup údajov do počítača, za účelom ich ďalšieho spracovania</a:t>
            </a:r>
            <a:r>
              <a:rPr lang="sk-SK" altLang="sk-SK" sz="2800" dirty="0" smtClean="0">
                <a:solidFill>
                  <a:schemeClr val="tx2"/>
                </a:solidFill>
              </a:rPr>
              <a:t>.</a:t>
            </a:r>
            <a:endParaRPr lang="sk-SK" altLang="sk-SK" sz="2800" dirty="0"/>
          </a:p>
          <a:p>
            <a:pPr>
              <a:lnSpc>
                <a:spcPct val="80000"/>
              </a:lnSpc>
            </a:pPr>
            <a:r>
              <a:rPr lang="sk-SK" altLang="sk-SK" sz="2800" dirty="0"/>
              <a:t>Vstupné zariadenie transformuje informácie z “vonkajšieho” sveta do formy použiteľnej pre počítač</a:t>
            </a:r>
            <a:r>
              <a:rPr lang="sk-SK" altLang="sk-SK" sz="2800" dirty="0" smtClean="0"/>
              <a:t>.</a:t>
            </a:r>
            <a:endParaRPr lang="sk-SK" altLang="sk-SK" sz="2800" dirty="0"/>
          </a:p>
          <a:p>
            <a:pPr>
              <a:lnSpc>
                <a:spcPct val="80000"/>
              </a:lnSpc>
            </a:pPr>
            <a:r>
              <a:rPr lang="sk-SK" altLang="sk-SK" sz="2800" dirty="0"/>
              <a:t>Počítač potom odpovedá užívateľovi pomocou výstupných zariadení počítača</a:t>
            </a:r>
            <a:r>
              <a:rPr lang="sk-SK" altLang="sk-SK" sz="2800" dirty="0" smtClean="0"/>
              <a:t>.</a:t>
            </a:r>
            <a:endParaRPr lang="sk-SK" altLang="sk-SK" sz="2800" dirty="0"/>
          </a:p>
          <a:p>
            <a:pPr>
              <a:lnSpc>
                <a:spcPct val="80000"/>
              </a:lnSpc>
            </a:pPr>
            <a:r>
              <a:rPr lang="sk-SK" altLang="sk-SK" sz="2800" dirty="0"/>
              <a:t>Príkladom vstupného zariadenia sú: </a:t>
            </a:r>
            <a:r>
              <a:rPr lang="sk-SK" altLang="sk-SK" sz="2800" dirty="0">
                <a:solidFill>
                  <a:schemeClr val="tx2"/>
                </a:solidFill>
              </a:rPr>
              <a:t>klávesnica, myš, mikrofón, skener, </a:t>
            </a:r>
            <a:r>
              <a:rPr lang="sk-SK" altLang="sk-SK" sz="2800" dirty="0" smtClean="0">
                <a:solidFill>
                  <a:schemeClr val="tx2"/>
                </a:solidFill>
              </a:rPr>
              <a:t>web. </a:t>
            </a:r>
            <a:r>
              <a:rPr lang="sk-SK" altLang="sk-SK" sz="2800" dirty="0">
                <a:solidFill>
                  <a:schemeClr val="tx2"/>
                </a:solidFill>
              </a:rPr>
              <a:t>kamera, </a:t>
            </a:r>
            <a:r>
              <a:rPr lang="sk-SK" altLang="sk-SK" sz="2800" dirty="0" err="1" smtClean="0">
                <a:solidFill>
                  <a:schemeClr val="tx2"/>
                </a:solidFill>
              </a:rPr>
              <a:t>tablet</a:t>
            </a:r>
            <a:r>
              <a:rPr lang="sk-SK" altLang="sk-SK" sz="2800" dirty="0" smtClean="0">
                <a:solidFill>
                  <a:schemeClr val="tx2"/>
                </a:solidFill>
              </a:rPr>
              <a:t> ...</a:t>
            </a:r>
            <a:r>
              <a:rPr lang="sk-SK" altLang="sk-SK" sz="2800" dirty="0" smtClean="0"/>
              <a:t> </a:t>
            </a:r>
            <a:endParaRPr lang="sk-SK" altLang="sk-SK" sz="2800" dirty="0"/>
          </a:p>
        </p:txBody>
      </p:sp>
    </p:spTree>
    <p:extLst>
      <p:ext uri="{BB962C8B-B14F-4D97-AF65-F5344CB8AC3E}">
        <p14:creationId xmlns:p14="http://schemas.microsoft.com/office/powerpoint/2010/main" val="33571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5" y="404664"/>
            <a:ext cx="7529587" cy="792088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</a:rPr>
              <a:t/>
            </a:r>
            <a:br>
              <a:rPr lang="sk-SK" b="1" dirty="0">
                <a:latin typeface="Arial" panose="020B0604020202020204" pitchFamily="34" charset="0"/>
              </a:rPr>
            </a:br>
            <a:r>
              <a:rPr lang="sk-SK" b="1" dirty="0" smtClean="0">
                <a:latin typeface="Arial" panose="020B0604020202020204" pitchFamily="34" charset="0"/>
              </a:rPr>
              <a:t>Hardvér </a:t>
            </a:r>
            <a:r>
              <a:rPr lang="sk-SK" sz="4000" b="1" dirty="0" smtClean="0">
                <a:latin typeface="Arial" panose="020B0604020202020204" pitchFamily="34" charset="0"/>
              </a:rPr>
              <a:t>– vstupne zariadenia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0"/>
            <a:ext cx="7543800" cy="5298976"/>
          </a:xfrm>
        </p:spPr>
        <p:txBody>
          <a:bodyPr/>
          <a:lstStyle/>
          <a:p>
            <a:pPr marL="0" indent="0">
              <a:buNone/>
              <a:defRPr/>
            </a:pPr>
            <a:endParaRPr lang="sk-SK" dirty="0"/>
          </a:p>
          <a:p>
            <a:endParaRPr lang="sk-SK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5" y="1547242"/>
            <a:ext cx="280828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7" y="3744937"/>
            <a:ext cx="1938337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3717032"/>
            <a:ext cx="1920875" cy="24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19" y="1628800"/>
            <a:ext cx="2767013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744937"/>
            <a:ext cx="24257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12" y="2132856"/>
            <a:ext cx="2070100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5" y="404664"/>
            <a:ext cx="7529587" cy="792088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</a:rPr>
              <a:t/>
            </a:r>
            <a:br>
              <a:rPr lang="sk-SK" b="1" dirty="0">
                <a:latin typeface="Arial" panose="020B0604020202020204" pitchFamily="34" charset="0"/>
              </a:rPr>
            </a:br>
            <a:r>
              <a:rPr lang="sk-SK" b="1" dirty="0" smtClean="0">
                <a:latin typeface="Arial" panose="020B0604020202020204" pitchFamily="34" charset="0"/>
              </a:rPr>
              <a:t>Hardvér </a:t>
            </a:r>
            <a:r>
              <a:rPr lang="sk-SK" sz="4000" b="1" dirty="0" smtClean="0">
                <a:latin typeface="Arial" panose="020B0604020202020204" pitchFamily="34" charset="0"/>
              </a:rPr>
              <a:t>– výstupne zariadenia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0"/>
            <a:ext cx="7543800" cy="5298976"/>
          </a:xfrm>
        </p:spPr>
        <p:txBody>
          <a:bodyPr/>
          <a:lstStyle/>
          <a:p>
            <a:pPr marL="0" indent="0">
              <a:buNone/>
              <a:defRPr/>
            </a:pPr>
            <a:endParaRPr lang="sk-SK" dirty="0"/>
          </a:p>
          <a:p>
            <a:endParaRPr lang="sk-SK" dirty="0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915194" y="1371600"/>
            <a:ext cx="7313612" cy="472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k-SK" altLang="sk-SK" sz="2800" dirty="0">
                <a:solidFill>
                  <a:schemeClr val="tx2"/>
                </a:solidFill>
              </a:rPr>
              <a:t>Sú zariadenia počítača, ktoré umožňuje výstup údajov z počítača</a:t>
            </a:r>
            <a:r>
              <a:rPr lang="sk-SK" altLang="sk-SK" sz="2800" dirty="0" smtClean="0">
                <a:solidFill>
                  <a:schemeClr val="tx2"/>
                </a:solidFill>
              </a:rPr>
              <a:t>.</a:t>
            </a:r>
            <a:endParaRPr lang="sk-SK" altLang="sk-SK" sz="2800" dirty="0">
              <a:solidFill>
                <a:schemeClr val="tx2"/>
              </a:solidFill>
            </a:endParaRPr>
          </a:p>
          <a:p>
            <a:r>
              <a:rPr lang="sk-SK" altLang="sk-SK" sz="2800" dirty="0"/>
              <a:t>Výstupné zariadenie transformuje informácie z počítača do formy použiteľnej pre človeka</a:t>
            </a:r>
            <a:r>
              <a:rPr lang="sk-SK" altLang="sk-SK" sz="2800" dirty="0" smtClean="0"/>
              <a:t>.</a:t>
            </a:r>
            <a:endParaRPr lang="sk-SK" altLang="sk-SK" sz="2800" dirty="0"/>
          </a:p>
          <a:p>
            <a:r>
              <a:rPr lang="sk-SK" altLang="sk-SK" sz="2800" dirty="0"/>
              <a:t>Príkladom výstupného zariadenia sú: </a:t>
            </a:r>
            <a:r>
              <a:rPr lang="sk-SK" altLang="sk-SK" sz="2800" dirty="0">
                <a:solidFill>
                  <a:schemeClr val="tx2"/>
                </a:solidFill>
              </a:rPr>
              <a:t>monitor (displej), tlačiareň, reproduktory, slúchadlá, </a:t>
            </a:r>
            <a:r>
              <a:rPr lang="sk-SK" altLang="sk-SK" sz="2800" dirty="0" smtClean="0">
                <a:solidFill>
                  <a:schemeClr val="tx2"/>
                </a:solidFill>
              </a:rPr>
              <a:t>projektor </a:t>
            </a:r>
            <a:r>
              <a:rPr lang="sk-SK" altLang="sk-SK" sz="2800" dirty="0" smtClean="0"/>
              <a:t>... </a:t>
            </a:r>
            <a:endParaRPr lang="sk-SK" altLang="sk-SK" sz="2800" dirty="0"/>
          </a:p>
        </p:txBody>
      </p:sp>
    </p:spTree>
    <p:extLst>
      <p:ext uri="{BB962C8B-B14F-4D97-AF65-F5344CB8AC3E}">
        <p14:creationId xmlns:p14="http://schemas.microsoft.com/office/powerpoint/2010/main" val="16941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5" y="404664"/>
            <a:ext cx="7529587" cy="792088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</a:rPr>
              <a:t/>
            </a:r>
            <a:br>
              <a:rPr lang="sk-SK" b="1" dirty="0">
                <a:latin typeface="Arial" panose="020B0604020202020204" pitchFamily="34" charset="0"/>
              </a:rPr>
            </a:br>
            <a:r>
              <a:rPr lang="sk-SK" b="1" dirty="0" smtClean="0">
                <a:latin typeface="Arial" panose="020B0604020202020204" pitchFamily="34" charset="0"/>
              </a:rPr>
              <a:t>Hardvér </a:t>
            </a:r>
            <a:r>
              <a:rPr lang="sk-SK" sz="4000" b="1" dirty="0" smtClean="0">
                <a:latin typeface="Arial" panose="020B0604020202020204" pitchFamily="34" charset="0"/>
              </a:rPr>
              <a:t>– výstupne zariadenia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0"/>
            <a:ext cx="7543800" cy="5298976"/>
          </a:xfrm>
        </p:spPr>
        <p:txBody>
          <a:bodyPr/>
          <a:lstStyle/>
          <a:p>
            <a:pPr marL="0" indent="0">
              <a:buNone/>
              <a:defRPr/>
            </a:pPr>
            <a:endParaRPr lang="sk-SK" dirty="0"/>
          </a:p>
          <a:p>
            <a:endParaRPr lang="sk-SK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b="11150"/>
          <a:stretch>
            <a:fillRect/>
          </a:stretch>
        </p:blipFill>
        <p:spPr bwMode="auto">
          <a:xfrm>
            <a:off x="6193631" y="4322216"/>
            <a:ext cx="2662238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 b="16000"/>
          <a:stretch>
            <a:fillRect/>
          </a:stretch>
        </p:blipFill>
        <p:spPr bwMode="auto">
          <a:xfrm>
            <a:off x="288131" y="4438104"/>
            <a:ext cx="2449513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6778"/>
          <a:stretch>
            <a:fillRect/>
          </a:stretch>
        </p:blipFill>
        <p:spPr bwMode="auto">
          <a:xfrm>
            <a:off x="4680744" y="1308025"/>
            <a:ext cx="3313112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r="15990"/>
          <a:stretch>
            <a:fillRect/>
          </a:stretch>
        </p:blipFill>
        <p:spPr bwMode="auto">
          <a:xfrm>
            <a:off x="1008856" y="1433884"/>
            <a:ext cx="2663825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44" y="4393654"/>
            <a:ext cx="3057525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5" y="404664"/>
            <a:ext cx="7529587" cy="1327154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</a:rPr>
              <a:t/>
            </a:r>
            <a:br>
              <a:rPr lang="sk-SK" b="1" dirty="0">
                <a:latin typeface="Arial" panose="020B0604020202020204" pitchFamily="34" charset="0"/>
              </a:rPr>
            </a:br>
            <a:r>
              <a:rPr lang="sk-SK" b="1" dirty="0" smtClean="0">
                <a:latin typeface="Arial" panose="020B0604020202020204" pitchFamily="34" charset="0"/>
              </a:rPr>
              <a:t>Hardvér</a:t>
            </a:r>
            <a:r>
              <a:rPr lang="sk-SK" sz="4000" b="1" dirty="0" smtClean="0">
                <a:latin typeface="Arial" panose="020B0604020202020204" pitchFamily="34" charset="0"/>
              </a:rPr>
              <a:t> </a:t>
            </a:r>
            <a:br>
              <a:rPr lang="sk-SK" sz="4000" b="1" dirty="0" smtClean="0">
                <a:latin typeface="Arial" panose="020B0604020202020204" pitchFamily="34" charset="0"/>
              </a:rPr>
            </a:br>
            <a:r>
              <a:rPr lang="sk-SK" sz="4000" b="1" dirty="0" err="1" smtClean="0">
                <a:latin typeface="Arial" panose="020B0604020202020204" pitchFamily="34" charset="0"/>
              </a:rPr>
              <a:t>vstupno</a:t>
            </a:r>
            <a:r>
              <a:rPr lang="sk-SK" sz="4000" b="1" dirty="0" smtClean="0">
                <a:latin typeface="Arial" panose="020B0604020202020204" pitchFamily="34" charset="0"/>
              </a:rPr>
              <a:t> </a:t>
            </a:r>
            <a:r>
              <a:rPr lang="sk-SK" sz="4000" b="1" dirty="0">
                <a:latin typeface="Arial" panose="020B0604020202020204" pitchFamily="34" charset="0"/>
              </a:rPr>
              <a:t>–</a:t>
            </a:r>
            <a:r>
              <a:rPr lang="sk-SK" sz="4000" b="1" dirty="0" smtClean="0">
                <a:latin typeface="Arial" panose="020B0604020202020204" pitchFamily="34" charset="0"/>
              </a:rPr>
              <a:t> výstupne zariadenia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0"/>
            <a:ext cx="7543800" cy="5298976"/>
          </a:xfrm>
        </p:spPr>
        <p:txBody>
          <a:bodyPr/>
          <a:lstStyle/>
          <a:p>
            <a:pPr marL="0" indent="0">
              <a:buNone/>
              <a:defRPr/>
            </a:pPr>
            <a:endParaRPr lang="sk-SK" dirty="0"/>
          </a:p>
          <a:p>
            <a:endParaRPr lang="sk-SK" dirty="0"/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924825" y="1988840"/>
            <a:ext cx="731361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sk-SK" altLang="sk-SK" sz="2800" dirty="0"/>
              <a:t>Zariadenia počítača, ktoré slúžia zároveň na vstup, ale aj výstup údajov.</a:t>
            </a:r>
          </a:p>
          <a:p>
            <a:pPr>
              <a:lnSpc>
                <a:spcPct val="80000"/>
              </a:lnSpc>
            </a:pPr>
            <a:r>
              <a:rPr lang="sk-SK" altLang="sk-SK" sz="2800" dirty="0"/>
              <a:t>Napr. dotykový monitor.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801689"/>
            <a:ext cx="2580779" cy="33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3212976"/>
            <a:ext cx="32425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3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5" y="404664"/>
            <a:ext cx="7529587" cy="792088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</a:rPr>
              <a:t/>
            </a:r>
            <a:br>
              <a:rPr lang="sk-SK" b="1" dirty="0">
                <a:latin typeface="Arial" panose="020B0604020202020204" pitchFamily="34" charset="0"/>
              </a:rPr>
            </a:br>
            <a:r>
              <a:rPr lang="sk-SK" b="1" dirty="0" smtClean="0">
                <a:latin typeface="Arial" panose="020B0604020202020204" pitchFamily="34" charset="0"/>
              </a:rPr>
              <a:t>Softvér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0"/>
            <a:ext cx="7543800" cy="5298976"/>
          </a:xfrm>
        </p:spPr>
        <p:txBody>
          <a:bodyPr/>
          <a:lstStyle/>
          <a:p>
            <a:pPr marL="0" indent="0">
              <a:buNone/>
              <a:defRPr/>
            </a:pPr>
            <a:endParaRPr lang="sk-SK" dirty="0"/>
          </a:p>
          <a:p>
            <a:endParaRPr lang="sk-SK" dirty="0"/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774700" y="1371600"/>
            <a:ext cx="7594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k-SK" altLang="sk-SK" sz="2800" dirty="0"/>
              <a:t>Je programové vybavenie počítača.</a:t>
            </a:r>
          </a:p>
          <a:p>
            <a:r>
              <a:rPr lang="sk-SK" altLang="sk-SK" sz="2800" dirty="0"/>
              <a:t>Bez neho, nie je možné fungovanie počítača</a:t>
            </a:r>
            <a:r>
              <a:rPr lang="sk-SK" altLang="sk-SK" sz="2800" dirty="0" smtClean="0"/>
              <a:t>.</a:t>
            </a:r>
          </a:p>
          <a:p>
            <a:pPr marL="0" indent="0">
              <a:buNone/>
            </a:pPr>
            <a:endParaRPr lang="sk-SK" altLang="sk-SK" sz="2800" dirty="0"/>
          </a:p>
          <a:p>
            <a:r>
              <a:rPr lang="sk-SK" altLang="sk-SK" sz="2800" dirty="0"/>
              <a:t>Základné vybavenie</a:t>
            </a:r>
            <a:r>
              <a:rPr lang="sk-SK" altLang="sk-SK" sz="2800" dirty="0" smtClean="0"/>
              <a:t>:  1</a:t>
            </a:r>
            <a:r>
              <a:rPr lang="sk-SK" altLang="sk-SK" sz="2800" dirty="0"/>
              <a:t>. operačný softvér,</a:t>
            </a:r>
          </a:p>
          <a:p>
            <a:pPr>
              <a:buFont typeface="Wingdings" pitchFamily="2" charset="2"/>
              <a:buNone/>
            </a:pPr>
            <a:r>
              <a:rPr lang="sk-SK" altLang="sk-SK" sz="2800" dirty="0"/>
              <a:t>    </a:t>
            </a:r>
            <a:r>
              <a:rPr lang="sk-SK" altLang="sk-SK" sz="2800" dirty="0" smtClean="0"/>
              <a:t>                                   </a:t>
            </a:r>
            <a:r>
              <a:rPr lang="sk-SK" altLang="sk-SK" sz="800" dirty="0" smtClean="0"/>
              <a:t> </a:t>
            </a:r>
            <a:r>
              <a:rPr lang="sk-SK" altLang="sk-SK" sz="2800" dirty="0" smtClean="0"/>
              <a:t>2</a:t>
            </a:r>
            <a:r>
              <a:rPr lang="sk-SK" altLang="sk-SK" sz="2800" dirty="0"/>
              <a:t>. aplikačný softvér.</a:t>
            </a:r>
          </a:p>
          <a:p>
            <a:pPr>
              <a:buFont typeface="Wingdings" pitchFamily="2" charset="2"/>
              <a:buNone/>
            </a:pPr>
            <a:endParaRPr lang="sk-SK" altLang="sk-SK" sz="2400" dirty="0"/>
          </a:p>
          <a:p>
            <a:pPr>
              <a:buFont typeface="Wingdings" pitchFamily="2" charset="2"/>
              <a:buNone/>
            </a:pPr>
            <a:endParaRPr lang="sk-SK" altLang="sk-SK" sz="2400" dirty="0"/>
          </a:p>
        </p:txBody>
      </p:sp>
    </p:spTree>
    <p:extLst>
      <p:ext uri="{BB962C8B-B14F-4D97-AF65-F5344CB8AC3E}">
        <p14:creationId xmlns:p14="http://schemas.microsoft.com/office/powerpoint/2010/main" val="41279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5" y="404664"/>
            <a:ext cx="7529587" cy="792088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</a:rPr>
              <a:t/>
            </a:r>
            <a:br>
              <a:rPr lang="sk-SK" b="1" dirty="0">
                <a:latin typeface="Arial" panose="020B0604020202020204" pitchFamily="34" charset="0"/>
              </a:rPr>
            </a:br>
            <a:r>
              <a:rPr lang="sk-SK" b="1" dirty="0" smtClean="0">
                <a:latin typeface="Arial" panose="020B0604020202020204" pitchFamily="34" charset="0"/>
              </a:rPr>
              <a:t>Softvér </a:t>
            </a:r>
            <a:r>
              <a:rPr lang="sk-SK" sz="4000" b="1" dirty="0">
                <a:latin typeface="Arial" panose="020B0604020202020204" pitchFamily="34" charset="0"/>
              </a:rPr>
              <a:t>–</a:t>
            </a:r>
            <a:r>
              <a:rPr lang="sk-SK" b="1" dirty="0" smtClean="0">
                <a:latin typeface="Arial" panose="020B0604020202020204" pitchFamily="34" charset="0"/>
              </a:rPr>
              <a:t> </a:t>
            </a:r>
            <a:r>
              <a:rPr lang="sk-SK" altLang="sk-SK" sz="4000" b="1" dirty="0">
                <a:latin typeface="Arial" panose="020B0604020202020204" pitchFamily="34" charset="0"/>
                <a:cs typeface="Arial" panose="020B0604020202020204" pitchFamily="34" charset="0"/>
              </a:rPr>
              <a:t>operačný</a:t>
            </a:r>
            <a:endParaRPr lang="sk-SK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0"/>
            <a:ext cx="7543800" cy="5298976"/>
          </a:xfrm>
        </p:spPr>
        <p:txBody>
          <a:bodyPr/>
          <a:lstStyle/>
          <a:p>
            <a:pPr marL="0" indent="0">
              <a:buNone/>
              <a:defRPr/>
            </a:pPr>
            <a:endParaRPr lang="sk-SK" dirty="0"/>
          </a:p>
          <a:p>
            <a:endParaRPr lang="sk-SK" dirty="0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827584" y="1268760"/>
            <a:ext cx="741376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k-SK" altLang="sk-SK" sz="2800" dirty="0"/>
              <a:t>Zabezpečuje fungovanie počítača.</a:t>
            </a:r>
          </a:p>
          <a:p>
            <a:pPr>
              <a:defRPr/>
            </a:pPr>
            <a:r>
              <a:rPr lang="sk-SK" sz="2800" dirty="0"/>
              <a:t>patria tu tzv. </a:t>
            </a:r>
            <a:r>
              <a:rPr lang="sk-SK" sz="2800" dirty="0">
                <a:solidFill>
                  <a:srgbClr val="FF0000"/>
                </a:solidFill>
              </a:rPr>
              <a:t>Operačné systémy</a:t>
            </a:r>
            <a:r>
              <a:rPr lang="sk-SK" sz="2800" dirty="0"/>
              <a:t> napr. Windows, Linux, Unix, Mac OS, </a:t>
            </a:r>
            <a:r>
              <a:rPr lang="sk-SK" sz="2800" dirty="0" err="1"/>
              <a:t>Android</a:t>
            </a:r>
            <a:r>
              <a:rPr lang="sk-SK" sz="2800" dirty="0"/>
              <a:t>, </a:t>
            </a:r>
            <a:r>
              <a:rPr lang="sk-SK" sz="2800" dirty="0" err="1"/>
              <a:t>FreeBSD</a:t>
            </a:r>
            <a:r>
              <a:rPr lang="sk-SK" sz="2800" dirty="0"/>
              <a:t> ...</a:t>
            </a:r>
          </a:p>
        </p:txBody>
      </p:sp>
      <p:sp>
        <p:nvSpPr>
          <p:cNvPr id="4" name="AutoShape 4" descr="Ako prejsť z Windows 10 S na Windows 10? | Alza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AutoShape 6" descr="Ako prejsť z Windows 10 S na Windows 10? | Alza.s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05" y="3023204"/>
            <a:ext cx="1505551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487794"/>
            <a:ext cx="1165101" cy="146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04" y="3167418"/>
            <a:ext cx="13681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42" y="2927954"/>
            <a:ext cx="1276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95" y="4653136"/>
            <a:ext cx="132909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11" y="4631811"/>
            <a:ext cx="1295139" cy="131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1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Vlastná 1">
      <a:dk1>
        <a:sysClr val="windowText" lastClr="000000"/>
      </a:dk1>
      <a:lt1>
        <a:sysClr val="window" lastClr="FFFFFF"/>
      </a:lt1>
      <a:dk2>
        <a:srgbClr val="242852"/>
      </a:dk2>
      <a:lt2>
        <a:srgbClr val="FFFFFF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348</TotalTime>
  <Words>177</Words>
  <Application>Microsoft Office PowerPoint</Application>
  <PresentationFormat>Prezentácia na obrazovke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NewsPrint</vt:lpstr>
      <vt:lpstr>Hardvér Softvér Operačný systém</vt:lpstr>
      <vt:lpstr>Osobný počítač (PC)</vt:lpstr>
      <vt:lpstr> Hardvér – vstupne zariadenia</vt:lpstr>
      <vt:lpstr> Hardvér – vstupne zariadenia</vt:lpstr>
      <vt:lpstr> Hardvér – výstupne zariadenia</vt:lpstr>
      <vt:lpstr> Hardvér – výstupne zariadenia</vt:lpstr>
      <vt:lpstr> Hardvér  vstupno – výstupne zariadenia</vt:lpstr>
      <vt:lpstr> Softvér</vt:lpstr>
      <vt:lpstr> Softvér – operačný</vt:lpstr>
      <vt:lpstr> Softvér – aplikačný</vt:lpstr>
      <vt:lpstr>Ďakujem za pozornosť 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Hardvér Softvér Operačný systém</dc:title>
  <dc:creator>HP</dc:creator>
  <cp:lastModifiedBy>HP</cp:lastModifiedBy>
  <cp:revision>15</cp:revision>
  <dcterms:created xsi:type="dcterms:W3CDTF">2021-01-19T10:23:43Z</dcterms:created>
  <dcterms:modified xsi:type="dcterms:W3CDTF">2021-01-19T16:12:13Z</dcterms:modified>
</cp:coreProperties>
</file>