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5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10000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0516C-FE8F-4041-BFAB-52A1218D0EBE}" type="datetimeFigureOut">
              <a:rPr lang="sk-SK" smtClean="0"/>
              <a:t>4. 2. 2021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AC05A-F562-4B1D-BD26-E21F3B2062B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>
            <a:normAutofit/>
          </a:bodyPr>
          <a:lstStyle/>
          <a:p>
            <a:pPr algn="l"/>
            <a:r>
              <a:rPr lang="sk-SK" sz="7200" dirty="0" smtClean="0">
                <a:latin typeface="Times New Roman" pitchFamily="18" charset="0"/>
                <a:cs typeface="Times New Roman" pitchFamily="18" charset="0"/>
              </a:rPr>
              <a:t>  Sviatosť            birmovania.</a:t>
            </a:r>
            <a:endParaRPr lang="sk-SK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4286256"/>
            <a:ext cx="7572428" cy="1352544"/>
          </a:xfrm>
        </p:spPr>
        <p:txBody>
          <a:bodyPr>
            <a:normAutofit/>
          </a:bodyPr>
          <a:lstStyle/>
          <a:p>
            <a:pPr algn="l"/>
            <a:r>
              <a:rPr lang="sk-SK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Náboženská výchova pre 9. ročník.</a:t>
            </a:r>
            <a:endParaRPr lang="sk-SK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Výsledok vyhľadávania obrázkov pre dopyt plamen oheň kreslený"/>
          <p:cNvPicPr/>
          <p:nvPr/>
        </p:nvPicPr>
        <p:blipFill>
          <a:blip r:embed="rId2">
            <a:lum contrast="-40000"/>
          </a:blip>
          <a:srcRect/>
          <a:stretch>
            <a:fillRect/>
          </a:stretch>
        </p:blipFill>
        <p:spPr bwMode="auto">
          <a:xfrm>
            <a:off x="6500826" y="0"/>
            <a:ext cx="26431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Čo je birmovanie?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Sviatosť birmovania je stretnutie, ktorým ťa Boh posilňuje svojím Duchom Svätým pre službu Božiemu kráľovstvu.</a:t>
            </a:r>
          </a:p>
          <a:p>
            <a:r>
              <a:rPr lang="sk-S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Duch Svätý ti dáva svoju pečať.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V minulosti sa červená pečať dávala na dôležité listy.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Ak je birmovanec označený pečaťou Ducha Svätého,          tak musí byť aj v jeho duši         a jeho konaní.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" name="Obrázok 4" descr="Výsledok vyhľadávania obrázkov pre dopyt pečať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07183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Duch Svätý ťa posilňuje vo viere.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Pomáha ti poznávať Boha a robiť to, čo je správne.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Dáva ti schopnosť zostať verný svojej viere a svedčiť o nej druhým.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Na to potrebuješ jeho pomoc. Keď ho budeš počúvať, bude Duch Svätý ako tvoj vnútorný hlas, ktorý ti bude bezpečne ukazovať cestu životom.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Výsledok vyhľadávania obrázkov pre dopyt duch svätý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000504"/>
            <a:ext cx="57607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Dary Ducha Svätého.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Obrázok 2" descr="Opis fotky nie je k dispozícii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71612"/>
            <a:ext cx="5760720" cy="398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642910" y="2071678"/>
            <a:ext cx="1027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múdrosti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785787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rozumu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571472" y="3786190"/>
            <a:ext cx="649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r</a:t>
            </a:r>
            <a:r>
              <a:rPr lang="sk-SK" dirty="0" smtClean="0"/>
              <a:t>ady 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14348" y="4929198"/>
            <a:ext cx="48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sily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2857488" y="6143644"/>
            <a:ext cx="103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poznania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5072066" y="5929330"/>
            <a:ext cx="120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nábožnosti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6858016" y="6072206"/>
            <a:ext cx="1719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Bázne voči Bohu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Ako prebieha birmovanie.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Biskup vystrie ruky nad birmovancami               a v modlitbe vzýva Ducha Svätého, aby     na nich zostúpil.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Potom každému kladie ruky na hlavu, 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krizmou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 urobí kríž na čele birmovanca a povie: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sk-SK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M., prijmi znak daru Ducha Svätého.“</a:t>
            </a:r>
            <a:endParaRPr lang="sk-SK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obsahu 4" descr="Birmovanie – Rímskokatolícká cirkev Farnosť Urmince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876"/>
            <a:ext cx="4038600" cy="26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ok 5" descr="Bierzmowanie | Dominikanie Katowice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4000528" cy="225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Kto udeľuje sviatosť birmovania.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Birmovanie udeľuje </a:t>
            </a:r>
            <a:r>
              <a:rPr lang="sk-S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biskup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, ako nástupca apoštolov.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Biskup však môže birmovaním poveriť aj kňaza.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obsahu 4" descr="Výsledok vyhľadávania obrázkov pre dopyt birmovanie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571612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Birmovný rodič.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veriaci, pobirmovaný katolík, ktorý birmovancovi pomáha, aby sa stal dobrým kresťanom.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Birmovný rodič stojí za svojím birmovancom a ruku má položenú na jeho pleci.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obsahu 4" descr="Výsledok vyhľadávania obrázkov pre dopyt birmovanie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857364"/>
            <a:ext cx="328614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Birmovné meno.</a:t>
            </a:r>
            <a:endParaRPr lang="sk-SK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Birmovanec si vyberá birmovné meno.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Birmovné meno si dáva podľa svätého, ktorý    sa stáva jeho nebeským patrónom a prihovára  sa za neho v nebi.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Zástupný symbol obsahu 4" descr="Výsledok vyhľadávania obrázkov pre dopyt svätí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928802"/>
            <a:ext cx="307183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Ďakujem za pozornosť.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Pani katechétka.</a:t>
            </a:r>
          </a:p>
          <a:p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Devleha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ok 3" descr="Sviatosť birmovania – Farnosť Dojč a filiálka Šajdíkove Humenc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928802"/>
            <a:ext cx="22479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279</Words>
  <Application>Microsoft Office PowerPoint</Application>
  <PresentationFormat>Prezentácia na obrazovke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  Sviatosť            birmovania.</vt:lpstr>
      <vt:lpstr>Čo je birmovanie?</vt:lpstr>
      <vt:lpstr>Snímka 3</vt:lpstr>
      <vt:lpstr>Dary Ducha Svätého.</vt:lpstr>
      <vt:lpstr>Ako prebieha birmovanie.</vt:lpstr>
      <vt:lpstr>Kto udeľuje sviatosť birmovania.</vt:lpstr>
      <vt:lpstr>Birmovný rodič.</vt:lpstr>
      <vt:lpstr>Birmovné meno.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Sviatosť birmovania.</dc:title>
  <dc:creator>Anna Semančíková</dc:creator>
  <cp:lastModifiedBy>Anna Semančíková</cp:lastModifiedBy>
  <cp:revision>15</cp:revision>
  <dcterms:created xsi:type="dcterms:W3CDTF">2021-02-04T09:46:46Z</dcterms:created>
  <dcterms:modified xsi:type="dcterms:W3CDTF">2021-02-04T12:36:04Z</dcterms:modified>
</cp:coreProperties>
</file>