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75" r:id="rId5"/>
    <p:sldId id="260" r:id="rId6"/>
    <p:sldId id="27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59" r:id="rId17"/>
    <p:sldId id="26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2A9D-05AC-4C2D-A449-959340958D39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A5BA-398F-43E4-8F68-23A0489B5D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DBEBD2-071D-495E-BF95-B58B0AB32D13}" type="slidenum">
              <a:rPr lang="pl-PL" smtClean="0">
                <a:latin typeface="Calibri" pitchFamily="34" charset="0"/>
              </a:rPr>
              <a:pPr/>
              <a:t>5</a:t>
            </a:fld>
            <a:endParaRPr lang="pl-PL">
              <a:latin typeface="Calibri" pitchFamily="34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7296B38-7453-4149-A205-7D06F3FBBB20}" type="slidenum">
              <a:rPr lang="pl-PL" smtClean="0">
                <a:latin typeface="Calibri" pitchFamily="34" charset="0"/>
              </a:rPr>
              <a:pPr/>
              <a:t>9</a:t>
            </a:fld>
            <a:endParaRPr lang="pl-PL">
              <a:latin typeface="Calibri" pitchFamily="34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F3B110-C3BF-458C-87A3-6BBB2B2C60F3}" type="slidenum">
              <a:rPr lang="pl-PL" smtClean="0">
                <a:latin typeface="Calibri" pitchFamily="34" charset="0"/>
              </a:rPr>
              <a:pPr/>
              <a:t>10</a:t>
            </a:fld>
            <a:endParaRPr lang="pl-PL">
              <a:latin typeface="Calibri" pitchFamily="34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838A70-2433-47F5-8ABC-D1EEA8443BCC}" type="slidenum">
              <a:rPr lang="pl-PL" smtClean="0">
                <a:latin typeface="Calibri" pitchFamily="34" charset="0"/>
              </a:rPr>
              <a:pPr/>
              <a:t>11</a:t>
            </a:fld>
            <a:endParaRPr lang="pl-PL">
              <a:latin typeface="Calibri" pitchFamily="34" charset="0"/>
            </a:endParaRPr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996EC5-AFA9-4EB3-84C6-5DF06A4D0D7B}" type="slidenum">
              <a:rPr lang="pl-PL" smtClean="0">
                <a:latin typeface="Calibri" pitchFamily="34" charset="0"/>
              </a:rPr>
              <a:pPr/>
              <a:t>12</a:t>
            </a:fld>
            <a:endParaRPr lang="pl-PL">
              <a:latin typeface="Calibri" pitchFamily="34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71BEB5C-F7E3-42D1-927C-ABB1CA3DBDB3}" type="slidenum">
              <a:rPr lang="pl-PL" smtClean="0">
                <a:latin typeface="Calibri" pitchFamily="34" charset="0"/>
              </a:rPr>
              <a:pPr/>
              <a:t>13</a:t>
            </a:fld>
            <a:endParaRPr lang="pl-PL">
              <a:latin typeface="Calibri" pitchFamily="34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359F82-C4D4-4853-8507-A1762DDB76DF}" type="slidenum">
              <a:rPr lang="pl-PL" smtClean="0">
                <a:latin typeface="Calibri" pitchFamily="34" charset="0"/>
              </a:rPr>
              <a:pPr/>
              <a:t>14</a:t>
            </a:fld>
            <a:endParaRPr lang="pl-PL">
              <a:latin typeface="Calibri" pitchFamily="34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7120-2139-4416-BE8B-12D48E63D8DA}" type="datetimeFigureOut">
              <a:rPr lang="pl-PL" smtClean="0"/>
              <a:pPr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E9D0-65FE-49CA-92DB-9673069636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SZ62r4lo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1vpKzpISfE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_6SCTOq6k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/resource/4758888/doradztwo-zawodowe/wymie%c5%84-3-zawod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eggtimer-countdown/full-screen/" TargetMode="External"/><Relationship Id="rId2" Type="http://schemas.openxmlformats.org/officeDocument/2006/relationships/hyperlink" Target="https://wordwall.net/pl/resource/8260637/doradztwo-zawodowe/zawody-przysz%c5%82o%c5%9bci-wg-mapy-kari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StXcEE7wLWYYTZIo_ZZkOPPeEAyiDMH7IMHBCx8lrRDVf-Q/viewform?usp=sf_link" TargetMode="External"/><Relationship Id="rId2" Type="http://schemas.openxmlformats.org/officeDocument/2006/relationships/hyperlink" Target="https://docs.google.com/forms/d/e/1FAIpQLSdbybikQn0e3Yu4z4xIArWayNBUFdivXS4Urrla1VFf3UhcEA/viewform?usp=sf_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/resource/2045626/doradztwo-zawodowe/system-edukacji-w-pols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ouczelnie.pl/" TargetMode="External"/><Relationship Id="rId2" Type="http://schemas.openxmlformats.org/officeDocument/2006/relationships/hyperlink" Target="http://www.edukacja.warszawa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pakarier.org/" TargetMode="External"/><Relationship Id="rId5" Type="http://schemas.openxmlformats.org/officeDocument/2006/relationships/hyperlink" Target="http://www.sp169.edupage.org/" TargetMode="External"/><Relationship Id="rId4" Type="http://schemas.openxmlformats.org/officeDocument/2006/relationships/hyperlink" Target="http://www.wybieramszkole.p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DORADZTWO ZAWODOWE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Klasy 8</a:t>
            </a:r>
          </a:p>
          <a:p>
            <a:r>
              <a:rPr lang="pl-PL" dirty="0"/>
              <a:t>Zajęcia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85645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19250" y="5732463"/>
            <a:ext cx="563403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6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>
                <a:solidFill>
                  <a:srgbClr val="CCCCFF"/>
                </a:solidFill>
                <a:hlinkClick r:id="rId3"/>
              </a:rPr>
              <a:t>https://www.youtube.com/watch?v=xSSZ62r4lok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8042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763688" y="479715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(164) „Aktualna sytuacja i prognozy zmian rynku pracy” - Monika </a:t>
            </a:r>
            <a:r>
              <a:rPr lang="pl-PL" dirty="0" err="1">
                <a:hlinkClick r:id="rId5"/>
              </a:rPr>
              <a:t>Fedorczuk</a:t>
            </a:r>
            <a:r>
              <a:rPr lang="pl-PL" dirty="0">
                <a:hlinkClick r:id="rId5"/>
              </a:rPr>
              <a:t>, Ekspert Rynku Pracy - </a:t>
            </a:r>
            <a:r>
              <a:rPr lang="pl-PL" dirty="0" err="1">
                <a:hlinkClick r:id="rId5"/>
              </a:rPr>
              <a:t>YouTube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8326438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79930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350"/>
            <a:ext cx="8148638" cy="14319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/>
              <a:t>ĆWICZENIE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844675"/>
            <a:ext cx="3976687" cy="295275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indent="-341313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/>
              <a:t> </a:t>
            </a:r>
          </a:p>
          <a:p>
            <a:pPr indent="-341313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1600200"/>
            <a:ext cx="4284663" cy="45212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- plan kariery zawodowej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https://www.youtube.com/watch?v=rYX6jd-nZVo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gency FB" pitchFamily="34" charset="0"/>
              </a:rPr>
              <a:t>EGZAMIN ÓSMOKLASISTY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</a:t>
            </a:r>
          </a:p>
          <a:p>
            <a:pPr>
              <a:buNone/>
            </a:pPr>
            <a:r>
              <a:rPr lang="pl-PL" dirty="0">
                <a:hlinkClick r:id="rId2"/>
              </a:rPr>
              <a:t>  https://www.youtube.com/watch?v=V_6SCTOq6kM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WYMIEŃ 3 ZAWODY: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algn="ctr">
              <a:buNone/>
            </a:pPr>
            <a:r>
              <a:rPr lang="pl-PL" dirty="0">
                <a:hlinkClick r:id="rId2"/>
              </a:rPr>
              <a:t>3 zawody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QUIZ- ZAWODY PRZYSZŁOŚCI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pl-PL" dirty="0">
                <a:hlinkClick r:id="rId2"/>
              </a:rPr>
              <a:t>zawody przyszłości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>
                <a:hlinkClick r:id="rId3"/>
              </a:rPr>
              <a:t>https://www.online-stopwatch.com/eggtimer-countdown/full-screen/</a:t>
            </a:r>
            <a:endParaRPr lang="pl-PL" dirty="0"/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ANKIETA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8a: </a:t>
            </a:r>
            <a:r>
              <a:rPr lang="pl-PL" dirty="0">
                <a:hlinkClick r:id="rId2"/>
              </a:rPr>
              <a:t>ankieta 8a</a:t>
            </a:r>
            <a:endParaRPr lang="pl-PL" dirty="0"/>
          </a:p>
          <a:p>
            <a:r>
              <a:rPr lang="pl-PL" dirty="0"/>
              <a:t>8b: </a:t>
            </a:r>
            <a:r>
              <a:rPr lang="pl-PL" dirty="0">
                <a:hlinkClick r:id="rId3"/>
              </a:rPr>
              <a:t>ankieta 8b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EDUKACJI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pl-PL" dirty="0">
                <a:hlinkClick r:id="rId2"/>
              </a:rPr>
              <a:t>https://wordwall.net/pl/resource/2045626/doradztwo-zawodowe/system-edukacji-w-polsce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ekrutacj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873092" cy="62786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12775" y="1600200"/>
            <a:ext cx="3976688" cy="45212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pl-PL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1600200"/>
            <a:ext cx="3976688" cy="45212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200"/>
              <a:t>Agnieszka Dobbek- Szuta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/>
              <a:t>Psycholog, doradca zawodowy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80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/>
              <a:t>PPP nr 24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/>
              <a:t>ul. Rzeczpospolitej 14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80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/>
              <a:t>Tel. 22 858 20 29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8"/>
            <a:ext cx="4572000" cy="682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POMAGAMY W WYBORZE SZKOŁY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204864"/>
            <a:ext cx="6907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  <a:hlinkClick r:id="rId2"/>
              </a:rPr>
              <a:t>www.edukacja.warszawa.pl</a:t>
            </a:r>
            <a:r>
              <a:rPr lang="pl-PL" dirty="0">
                <a:solidFill>
                  <a:schemeClr val="tx1"/>
                </a:solidFill>
              </a:rPr>
              <a:t> : informator o szkołach, harmonogram działań oraz informacje o zapisach, dni otwarte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  <a:hlinkClick r:id="rId3"/>
              </a:rPr>
              <a:t>www.otouczelnie.pl</a:t>
            </a:r>
            <a:r>
              <a:rPr lang="pl-PL" dirty="0">
                <a:solidFill>
                  <a:schemeClr val="tx1"/>
                </a:solidFill>
              </a:rPr>
              <a:t> : wyszukiwarka liceów i techników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  <a:hlinkClick r:id="rId4"/>
              </a:rPr>
              <a:t>www.wybieramszkole.pl</a:t>
            </a:r>
            <a:r>
              <a:rPr lang="pl-PL" dirty="0">
                <a:solidFill>
                  <a:schemeClr val="tx1"/>
                </a:solidFill>
              </a:rPr>
              <a:t> : wyszukiwarka szkół, harmonogram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hlinkClick r:id="rId5"/>
              </a:rPr>
              <a:t> www.sp169.edupage.org</a:t>
            </a:r>
            <a:r>
              <a:rPr lang="pl-PL" dirty="0">
                <a:solidFill>
                  <a:schemeClr val="tx1"/>
                </a:solidFill>
              </a:rPr>
              <a:t> : doradztwo zawodowe, filmiki z dni otwartych szkół średnich, materiały do samopoznania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  <a:hlinkClick r:id="rId6"/>
              </a:rPr>
              <a:t>www.mapakarier.org</a:t>
            </a:r>
            <a:r>
              <a:rPr lang="pl-PL" dirty="0">
                <a:solidFill>
                  <a:schemeClr val="tx1"/>
                </a:solidFill>
              </a:rPr>
              <a:t> : miasto zawodów</a:t>
            </a: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100"/>
            <a:ext cx="870585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92150"/>
            <a:ext cx="83264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25475"/>
            <a:ext cx="78486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233</Words>
  <Application>Microsoft Office PowerPoint</Application>
  <PresentationFormat>Pokaz na ekranie (4:3)</PresentationFormat>
  <Paragraphs>48</Paragraphs>
  <Slides>17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Agency FB</vt:lpstr>
      <vt:lpstr>Arial</vt:lpstr>
      <vt:lpstr>Calibri</vt:lpstr>
      <vt:lpstr>Times New Roman</vt:lpstr>
      <vt:lpstr>Motyw pakietu Office</vt:lpstr>
      <vt:lpstr>DORADZTWO ZAWODOWE</vt:lpstr>
      <vt:lpstr>ANKIETA</vt:lpstr>
      <vt:lpstr>SYSTEM EDUKACJI</vt:lpstr>
      <vt:lpstr>Prezentacja programu PowerPoint</vt:lpstr>
      <vt:lpstr>Prezentacja programu PowerPoint</vt:lpstr>
      <vt:lpstr>POMAGAMY W WYBORZE SZKOŁY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ĆWICZENIE</vt:lpstr>
      <vt:lpstr>EGZAMIN ÓSMOKLASISTY</vt:lpstr>
      <vt:lpstr>WYMIEŃ 3 ZAWODY:</vt:lpstr>
      <vt:lpstr>QUIZ- ZAWODY PRZYSZŁOŚCI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DORADZTWO ZAWODOWE</dc:title>
  <dc:creator>Kasia Obuchowicz</dc:creator>
  <cp:lastModifiedBy>Katarzyna Obuchowicz</cp:lastModifiedBy>
  <cp:revision>3</cp:revision>
  <dcterms:created xsi:type="dcterms:W3CDTF">2021-10-05T12:45:18Z</dcterms:created>
  <dcterms:modified xsi:type="dcterms:W3CDTF">2023-09-27T06:29:53Z</dcterms:modified>
</cp:coreProperties>
</file>