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5" r:id="rId4"/>
    <p:sldId id="271" r:id="rId5"/>
    <p:sldId id="276" r:id="rId6"/>
    <p:sldId id="277" r:id="rId7"/>
    <p:sldId id="268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F724"/>
    <a:srgbClr val="39EFB2"/>
    <a:srgbClr val="800080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1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4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12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42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1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5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57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22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2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5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23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9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51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5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3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2082-C29B-4123-962D-C33C2ECC83F5}" type="datetimeFigureOut">
              <a:rPr lang="pl-PL" smtClean="0"/>
              <a:t>2023-07-31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C19C95-BA01-47CE-BE00-40E588528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8556D48-A08A-4553-8C41-2F15AC4F6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188" y="739978"/>
            <a:ext cx="5247458" cy="217626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Dzieje się …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świetlicy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82B1E1A-7E53-4F19-8C7A-29F88F56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090" y="3799126"/>
            <a:ext cx="4433662" cy="2189214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7F7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Gazetka świetlicowa </a:t>
            </a:r>
            <a:r>
              <a:rPr lang="pl-PL" sz="4800" dirty="0">
                <a:solidFill>
                  <a:srgbClr val="07F7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pl-PL" sz="4800" dirty="0" smtClean="0">
                <a:solidFill>
                  <a:srgbClr val="07F7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l-PL" sz="4800" dirty="0">
              <a:solidFill>
                <a:srgbClr val="07F7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rona domowa">
            <a:extLst>
              <a:ext uri="{FF2B5EF4-FFF2-40B4-BE49-F238E27FC236}">
                <a16:creationId xmlns="" xmlns:a16="http://schemas.microsoft.com/office/drawing/2014/main" id="{B05B01CA-B646-4528-A38E-2D4973458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491E6F-E2C6-4859-A020-B83DAD55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42" y="383963"/>
            <a:ext cx="6831427" cy="893523"/>
          </a:xfrm>
        </p:spPr>
        <p:txBody>
          <a:bodyPr/>
          <a:lstStyle/>
          <a:p>
            <a:r>
              <a:rPr lang="pl-PL" dirty="0" smtClean="0"/>
              <a:t>Czekając na</a:t>
            </a:r>
            <a:r>
              <a:rPr lang="pl-PL" dirty="0" smtClean="0"/>
              <a:t> wakacje!!!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" y="1653961"/>
            <a:ext cx="3881437" cy="3881437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19445"/>
            <a:ext cx="3962400" cy="52863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52" y="222422"/>
            <a:ext cx="3063999" cy="61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Zakończenie zajęć szachowych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2" y="1530393"/>
            <a:ext cx="4291760" cy="430199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90" y="1606378"/>
            <a:ext cx="4598492" cy="40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7C70E22-0CAF-4F0F-A6B5-27552FD7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20" y="437684"/>
            <a:ext cx="5829344" cy="805841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Podsumow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anie projektu „Zdrowo jem, więcej wiem”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  <p:sp>
        <p:nvSpPr>
          <p:cNvPr id="8" name="pole tekstowe 7"/>
          <p:cNvSpPr txBox="1"/>
          <p:nvPr/>
        </p:nvSpPr>
        <p:spPr>
          <a:xfrm>
            <a:off x="1940011" y="6190735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Grupa Marchewkowe Wzgórze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Podsumowanie projektu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pl-PL" dirty="0">
                <a:latin typeface="Arial" pitchFamily="34" charset="0"/>
                <a:cs typeface="Arial" pitchFamily="34" charset="0"/>
              </a:rPr>
              <a:t>Zdrowo jem, więcej wiem”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1975237"/>
            <a:ext cx="5844746" cy="3881437"/>
          </a:xfrm>
        </p:spPr>
      </p:pic>
      <p:sp>
        <p:nvSpPr>
          <p:cNvPr id="5" name="pole tekstowe 4"/>
          <p:cNvSpPr txBox="1"/>
          <p:nvPr/>
        </p:nvSpPr>
        <p:spPr>
          <a:xfrm>
            <a:off x="1322173" y="6116595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Grupa Marchewki Lucy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 zobaczenia po wakacjach!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27" y="2160588"/>
            <a:ext cx="7208383" cy="3881437"/>
          </a:xfrm>
        </p:spPr>
      </p:pic>
    </p:spTree>
    <p:extLst>
      <p:ext uri="{BB962C8B-B14F-4D97-AF65-F5344CB8AC3E}">
        <p14:creationId xmlns:p14="http://schemas.microsoft.com/office/powerpoint/2010/main" val="41017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AB7FFF-0ECE-4F37-A25F-C879EDF7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18" y="5273458"/>
            <a:ext cx="6314303" cy="10396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4000" kern="1200" dirty="0" smtClean="0">
                <a:solidFill>
                  <a:schemeClr val="tx1"/>
                </a:solidFill>
                <a:latin typeface="Cambria" pitchFamily="18" charset="0"/>
              </a:rPr>
              <a:t>   </a:t>
            </a:r>
            <a:r>
              <a:rPr lang="en-US" sz="4000" kern="12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D</a:t>
            </a:r>
            <a:r>
              <a:rPr lang="en-US" sz="4000" kern="12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z</a:t>
            </a:r>
            <a:r>
              <a:rPr lang="en-US" sz="4000" kern="1200" dirty="0" err="1" smtClean="0">
                <a:latin typeface="Cambria" pitchFamily="18" charset="0"/>
              </a:rPr>
              <a:t>i</a:t>
            </a:r>
            <a:r>
              <a:rPr lang="en-US" sz="4000" kern="1200" dirty="0" err="1" smtClean="0">
                <a:solidFill>
                  <a:schemeClr val="accent3"/>
                </a:solidFill>
                <a:latin typeface="Cambria" pitchFamily="18" charset="0"/>
              </a:rPr>
              <a:t>ęk</a:t>
            </a:r>
            <a:r>
              <a:rPr lang="en-US" sz="4000" kern="1200" dirty="0" err="1" smtClean="0">
                <a:solidFill>
                  <a:srgbClr val="FFC000"/>
                </a:solidFill>
                <a:latin typeface="Cambria" pitchFamily="18" charset="0"/>
              </a:rPr>
              <a:t>uj</a:t>
            </a:r>
            <a:r>
              <a:rPr lang="en-US" sz="4000" kern="1200" dirty="0" err="1" smtClean="0">
                <a:solidFill>
                  <a:srgbClr val="FF0000"/>
                </a:solidFill>
                <a:latin typeface="Cambria" pitchFamily="18" charset="0"/>
              </a:rPr>
              <a:t>em</a:t>
            </a:r>
            <a:r>
              <a:rPr lang="en-US" sz="4000" kern="1200" dirty="0" err="1" smtClean="0">
                <a:solidFill>
                  <a:srgbClr val="C00000"/>
                </a:solidFill>
                <a:latin typeface="Cambria" pitchFamily="18" charset="0"/>
              </a:rPr>
              <a:t>y</a:t>
            </a:r>
            <a:r>
              <a:rPr lang="pl-PL" sz="40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000" kern="12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za</a:t>
            </a:r>
            <a:r>
              <a:rPr lang="en-US" sz="4000" kern="12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000" kern="1200" dirty="0" err="1">
                <a:solidFill>
                  <a:srgbClr val="FF0066"/>
                </a:solidFill>
                <a:latin typeface="Cambria" pitchFamily="18" charset="0"/>
              </a:rPr>
              <a:t>u</a:t>
            </a:r>
            <a:r>
              <a:rPr lang="en-US" sz="4000" kern="1200" dirty="0" err="1">
                <a:solidFill>
                  <a:srgbClr val="CC0099"/>
                </a:solidFill>
                <a:latin typeface="Cambria" pitchFamily="18" charset="0"/>
              </a:rPr>
              <a:t>w</a:t>
            </a:r>
            <a:r>
              <a:rPr lang="en-US" sz="4000" kern="1200" dirty="0" err="1">
                <a:solidFill>
                  <a:srgbClr val="800080"/>
                </a:solidFill>
                <a:latin typeface="Cambria" pitchFamily="18" charset="0"/>
              </a:rPr>
              <a:t>ag</a:t>
            </a:r>
            <a:r>
              <a:rPr lang="en-US" sz="4000" kern="1200" dirty="0" err="1">
                <a:solidFill>
                  <a:srgbClr val="002060"/>
                </a:solidFill>
                <a:latin typeface="Cambria" pitchFamily="18" charset="0"/>
              </a:rPr>
              <a:t>ę</a:t>
            </a:r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4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smtClean="0">
                <a:solidFill>
                  <a:srgbClr val="00B0F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kern="1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FE906A44-FE92-427C-9955-227D1EAA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2" y="1702796"/>
            <a:ext cx="7214616" cy="27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100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41</Words>
  <Application>Microsoft Office PowerPoint</Application>
  <PresentationFormat>Niestandardowy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Faseta</vt:lpstr>
      <vt:lpstr>Dzieje się … w świetlicy</vt:lpstr>
      <vt:lpstr>Czekając na wakacje!!!</vt:lpstr>
      <vt:lpstr>Zakończenie zajęć szachowych</vt:lpstr>
      <vt:lpstr>Podsumowanie projektu „Zdrowo jem, więcej wiem”</vt:lpstr>
      <vt:lpstr>Podsumowanie projektu  „Zdrowo jem, więcej wiem”</vt:lpstr>
      <vt:lpstr>Do zobaczenia po wakacjach!</vt:lpstr>
      <vt:lpstr>   Dziękujemy za uwagę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Dzieje się … w świetlicy</dc:title>
  <dc:creator>Marta Brzustowska</dc:creator>
  <cp:lastModifiedBy>Asia</cp:lastModifiedBy>
  <cp:revision>37</cp:revision>
  <cp:lastPrinted>2021-12-10T14:01:30Z</cp:lastPrinted>
  <dcterms:created xsi:type="dcterms:W3CDTF">2021-12-10T12:35:10Z</dcterms:created>
  <dcterms:modified xsi:type="dcterms:W3CDTF">2023-07-31T09:18:20Z</dcterms:modified>
</cp:coreProperties>
</file>