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C41C-7AD9-4B55-A15B-7525D6395E74}" type="datetimeFigureOut">
              <a:rPr lang="pl-PL" smtClean="0"/>
              <a:pPr/>
              <a:t>13.12.2022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9073-AEDA-4CAC-B778-9C2E75B53BB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C41C-7AD9-4B55-A15B-7525D6395E74}" type="datetimeFigureOut">
              <a:rPr lang="pl-PL" smtClean="0"/>
              <a:pPr/>
              <a:t>13.12.2022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9073-AEDA-4CAC-B778-9C2E75B53BB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C41C-7AD9-4B55-A15B-7525D6395E74}" type="datetimeFigureOut">
              <a:rPr lang="pl-PL" smtClean="0"/>
              <a:pPr/>
              <a:t>13.12.2022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9073-AEDA-4CAC-B778-9C2E75B53BB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C41C-7AD9-4B55-A15B-7525D6395E74}" type="datetimeFigureOut">
              <a:rPr lang="pl-PL" smtClean="0"/>
              <a:pPr/>
              <a:t>13.12.2022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9073-AEDA-4CAC-B778-9C2E75B53BB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C41C-7AD9-4B55-A15B-7525D6395E74}" type="datetimeFigureOut">
              <a:rPr lang="pl-PL" smtClean="0"/>
              <a:pPr/>
              <a:t>13.12.2022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9073-AEDA-4CAC-B778-9C2E75B53BB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C41C-7AD9-4B55-A15B-7525D6395E74}" type="datetimeFigureOut">
              <a:rPr lang="pl-PL" smtClean="0"/>
              <a:pPr/>
              <a:t>13.12.2022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9073-AEDA-4CAC-B778-9C2E75B53BB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C41C-7AD9-4B55-A15B-7525D6395E74}" type="datetimeFigureOut">
              <a:rPr lang="pl-PL" smtClean="0"/>
              <a:pPr/>
              <a:t>13.12.2022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9073-AEDA-4CAC-B778-9C2E75B53BB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C41C-7AD9-4B55-A15B-7525D6395E74}" type="datetimeFigureOut">
              <a:rPr lang="pl-PL" smtClean="0"/>
              <a:pPr/>
              <a:t>13.12.2022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9073-AEDA-4CAC-B778-9C2E75B53BB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C41C-7AD9-4B55-A15B-7525D6395E74}" type="datetimeFigureOut">
              <a:rPr lang="pl-PL" smtClean="0"/>
              <a:pPr/>
              <a:t>13.12.2022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9073-AEDA-4CAC-B778-9C2E75B53BB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C41C-7AD9-4B55-A15B-7525D6395E74}" type="datetimeFigureOut">
              <a:rPr lang="pl-PL" smtClean="0"/>
              <a:pPr/>
              <a:t>13.12.2022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9073-AEDA-4CAC-B778-9C2E75B53BB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5C41C-7AD9-4B55-A15B-7525D6395E74}" type="datetimeFigureOut">
              <a:rPr lang="pl-PL" smtClean="0"/>
              <a:pPr/>
              <a:t>13.12.2022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59073-AEDA-4CAC-B778-9C2E75B53BB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5C41C-7AD9-4B55-A15B-7525D6395E74}" type="datetimeFigureOut">
              <a:rPr lang="pl-PL" smtClean="0"/>
              <a:pPr/>
              <a:t>13.12.2022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59073-AEDA-4CAC-B778-9C2E75B53BB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Konkurs „Ekologiczna zabawka”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Pomysłowość i kreatywność uczniów w wykorzystaniu surowców wtórnych 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Mariola\Desktop\prezntacja\IMG_20221115_12531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36007" y="273050"/>
            <a:ext cx="2636257" cy="3419759"/>
          </a:xfrm>
          <a:prstGeom prst="rect">
            <a:avLst/>
          </a:prstGeom>
          <a:noFill/>
        </p:spPr>
      </p:pic>
      <p:pic>
        <p:nvPicPr>
          <p:cNvPr id="1029" name="Picture 5" descr="C:\Users\Mariola\Desktop\prezntacja\IMG_20221115_1251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1214422"/>
            <a:ext cx="1859886" cy="3914482"/>
          </a:xfrm>
          <a:prstGeom prst="rect">
            <a:avLst/>
          </a:prstGeom>
          <a:noFill/>
        </p:spPr>
      </p:pic>
      <p:pic>
        <p:nvPicPr>
          <p:cNvPr id="1031" name="Picture 7" descr="C:\Users\Mariola\Desktop\prezntacja\IMG_20221115_12462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496" y="3500438"/>
            <a:ext cx="3143272" cy="29368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13</Words>
  <Application>Microsoft Office PowerPoint</Application>
  <PresentationFormat>Pokaz na ekranie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Konkurs „Ekologiczna zabawka”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Mariola</dc:creator>
  <cp:lastModifiedBy>Mariola</cp:lastModifiedBy>
  <cp:revision>5</cp:revision>
  <dcterms:created xsi:type="dcterms:W3CDTF">2022-12-09T10:34:24Z</dcterms:created>
  <dcterms:modified xsi:type="dcterms:W3CDTF">2022-12-13T08:41:31Z</dcterms:modified>
</cp:coreProperties>
</file>