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Prostokąt zaokrąglony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stokąt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Prostokąt zaokrąglony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Prostokąt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Prostokąt zaokrąglony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Prostokąt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Prostokąt zaokrąglony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67AA37C-BB5E-45CB-9528-F2EC02BEEAEC}" type="datetimeFigureOut">
              <a:rPr lang="pl-PL" smtClean="0"/>
              <a:pPr/>
              <a:t>13.12.2022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4B59DA6-E5CD-4B8C-8212-5EDFA311CA1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 smtClean="0"/>
              <a:t>Pierwszaki sadzą „drzewko dla szkoły”</a:t>
            </a:r>
            <a:endParaRPr lang="pl-PL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Stało się już tradycją naszej szkoły, że uczniowie klas pierwszych po ślubowaniu sadzą  na posesji szkoły drzewko zakupione przez rodziców 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riola\Desktop\prezntacja\Resized_received_848581646162659.jpe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500174"/>
            <a:ext cx="3611643" cy="1756240"/>
          </a:xfrm>
          <a:prstGeom prst="rect">
            <a:avLst/>
          </a:prstGeom>
          <a:noFill/>
        </p:spPr>
      </p:pic>
      <p:pic>
        <p:nvPicPr>
          <p:cNvPr id="1027" name="Picture 3" descr="C:\Users\Mariola\Desktop\prezntacja\Resized_received_115851605834576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2571744"/>
            <a:ext cx="3048801" cy="1729635"/>
          </a:xfrm>
          <a:prstGeom prst="rect">
            <a:avLst/>
          </a:prstGeom>
          <a:noFill/>
        </p:spPr>
      </p:pic>
      <p:pic>
        <p:nvPicPr>
          <p:cNvPr id="1028" name="Picture 4" descr="C:\Users\Mariola\Desktop\prezntacja\Resized_received_812899856423079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4214818"/>
            <a:ext cx="3914124" cy="1760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„drzewko dla szkoły” klasa 1b</a:t>
            </a:r>
            <a:endParaRPr lang="pl-PL" dirty="0"/>
          </a:p>
        </p:txBody>
      </p:sp>
      <p:pic>
        <p:nvPicPr>
          <p:cNvPr id="1026" name="Picture 2" descr="C:\Users\Mariola\Desktop\prezntacja\Klasa 1b\Sadzimy drzewko\318369186_5442204375877020_8143839171369982165_n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571612"/>
            <a:ext cx="2586030" cy="2586030"/>
          </a:xfrm>
          <a:prstGeom prst="rect">
            <a:avLst/>
          </a:prstGeom>
          <a:noFill/>
        </p:spPr>
      </p:pic>
      <p:pic>
        <p:nvPicPr>
          <p:cNvPr id="1027" name="Picture 3" descr="C:\Users\Mariola\Desktop\prezntacja\Klasa 1b\Sadzimy drzewko\318628086_468644805410727_5745459469126706002_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3714752"/>
            <a:ext cx="2652714" cy="2652714"/>
          </a:xfrm>
          <a:prstGeom prst="rect">
            <a:avLst/>
          </a:prstGeom>
          <a:noFill/>
        </p:spPr>
      </p:pic>
      <p:pic>
        <p:nvPicPr>
          <p:cNvPr id="1028" name="Picture 4" descr="C:\Users\Mariola\Desktop\prezntacja\Klasa 1b\Sadzimy drzewko\318297231_1373975590038555_2787751899123931364_n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33951" y="1858963"/>
            <a:ext cx="2495570" cy="2495570"/>
          </a:xfrm>
          <a:prstGeom prst="rect">
            <a:avLst/>
          </a:prstGeom>
          <a:noFill/>
        </p:spPr>
      </p:pic>
      <p:pic>
        <p:nvPicPr>
          <p:cNvPr id="1029" name="Picture 5" descr="C:\Users\Mariola\Desktop\prezntacja\Klasa 1b\Sadzimy drzewko\318354208_860543398621280_6959304910007251458_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3857628"/>
            <a:ext cx="2500306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pitał">
  <a:themeElements>
    <a:clrScheme name="Kapitał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Kapitał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pitał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13</TotalTime>
  <Words>36</Words>
  <Application>Microsoft Office PowerPoint</Application>
  <PresentationFormat>Pokaz na ekranie (4:3)</PresentationFormat>
  <Paragraphs>3</Paragraphs>
  <Slides>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</vt:i4>
      </vt:variant>
    </vt:vector>
  </HeadingPairs>
  <TitlesOfParts>
    <vt:vector size="3" baseType="lpstr">
      <vt:lpstr>Kapitał</vt:lpstr>
      <vt:lpstr>Pierwszaki sadzą „drzewko dla szkoły”</vt:lpstr>
      <vt:lpstr>„drzewko dla szkoły” klasa 1b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Mariola</dc:creator>
  <cp:lastModifiedBy>Mariola</cp:lastModifiedBy>
  <cp:revision>4</cp:revision>
  <dcterms:created xsi:type="dcterms:W3CDTF">2022-12-09T10:23:45Z</dcterms:created>
  <dcterms:modified xsi:type="dcterms:W3CDTF">2022-12-13T08:41:10Z</dcterms:modified>
</cp:coreProperties>
</file>