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A791CB-116C-4BA8-AE2E-55623B83CF02}" type="datetimeFigureOut">
              <a:rPr lang="sk-SK" smtClean="0"/>
              <a:t>2.5.2018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D53CA2F-D7AD-469D-9AC0-AEF974B169DD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Čo sme vytvorili a čo sme spoznali.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Naše aktivity, trieda najmenších, trieda Drobcov.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20180205_0733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4059238" cy="3044429"/>
          </a:xfrm>
        </p:spPr>
      </p:pic>
      <p:pic>
        <p:nvPicPr>
          <p:cNvPr id="6" name="Zástupný symbol obsahu 5" descr="20180205_0748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obsahu 10" descr="20180320_0718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71550"/>
            <a:ext cx="6248400" cy="4686300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sk-SK" sz="3200" dirty="0" smtClean="0"/>
              <a:t>Cez deň je obloha čierna a v noci modrá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400" dirty="0" smtClean="0"/>
              <a:t>Deň a noc</a:t>
            </a:r>
            <a:endParaRPr lang="sk-SK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Naša planéta Zem.</a:t>
            </a:r>
            <a:endParaRPr lang="sk-SK" dirty="0"/>
          </a:p>
        </p:txBody>
      </p:sp>
      <p:pic>
        <p:nvPicPr>
          <p:cNvPr id="8" name="Zástupný symbol obsahu 7" descr="20180322_073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9" name="Zástupný symbol obsahu 8" descr="20180322_0748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Veľká noc sa blíži, musíme sa pripraviť! </a:t>
            </a:r>
            <a:endParaRPr lang="sk-SK" dirty="0"/>
          </a:p>
        </p:txBody>
      </p:sp>
      <p:pic>
        <p:nvPicPr>
          <p:cNvPr id="5" name="Zástupný symbol obsahu 4" descr="20180326_0732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Zástupný symbol obsahu 5" descr="20180326_0802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          Odtláčame  kuriatka.</a:t>
            </a:r>
            <a:endParaRPr lang="sk-SK" dirty="0"/>
          </a:p>
        </p:txBody>
      </p:sp>
      <p:pic>
        <p:nvPicPr>
          <p:cNvPr id="17" name="Zástupný symbol obsahu 16" descr="20180416_0739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18" name="Zástupný symbol obsahu 17" descr="20180416_0909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Počas vychádzky pozorujeme sliepočky a psíka.</a:t>
            </a:r>
            <a:endParaRPr lang="sk-SK" dirty="0"/>
          </a:p>
        </p:txBody>
      </p:sp>
      <p:pic>
        <p:nvPicPr>
          <p:cNvPr id="5" name="Zástupný symbol obsahu 4" descr="20180416_1007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Zástupný symbol obsahu 5" descr="20180416_1015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Šikovné detičky majú šikovné pršteky. </a:t>
            </a:r>
            <a:endParaRPr lang="sk-SK" dirty="0"/>
          </a:p>
        </p:txBody>
      </p:sp>
      <p:pic>
        <p:nvPicPr>
          <p:cNvPr id="5" name="Zástupný symbol obsahu 4" descr="20180418_0752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</p:spPr>
      </p:pic>
      <p:pic>
        <p:nvPicPr>
          <p:cNvPr id="6" name="Zástupný symbol obsahu 5" descr="20180418_0755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Pozorujeme húsky a rozprávame na čo nám slúžia.</a:t>
            </a:r>
            <a:endParaRPr lang="sk-SK" dirty="0"/>
          </a:p>
        </p:txBody>
      </p:sp>
      <p:pic>
        <p:nvPicPr>
          <p:cNvPr id="5" name="Zástupný symbol obsahu 4" descr="20180419_1012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2319" y="1524000"/>
            <a:ext cx="3429000" cy="4572000"/>
          </a:xfrm>
        </p:spPr>
      </p:pic>
      <p:pic>
        <p:nvPicPr>
          <p:cNvPr id="6" name="Zástupný symbol obsahu 5" descr="20180419_1009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759655" y="6302326"/>
          <a:ext cx="7765367" cy="393896"/>
        </p:xfrm>
        <a:graphic>
          <a:graphicData uri="http://schemas.openxmlformats.org/drawingml/2006/table">
            <a:tbl>
              <a:tblPr/>
              <a:tblGrid>
                <a:gridCol w="7765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896">
                <a:tc>
                  <a:txBody>
                    <a:bodyPr/>
                    <a:lstStyle/>
                    <a:p>
                      <a:r>
                        <a:rPr lang="sk-SK" dirty="0" smtClean="0"/>
                        <a:t>Prezentáciu  pripravila Beáta </a:t>
                      </a:r>
                      <a:r>
                        <a:rPr lang="sk-SK" dirty="0" err="1" smtClean="0"/>
                        <a:t>Kramorišová</a:t>
                      </a:r>
                      <a:r>
                        <a:rPr lang="sk-SK" smtClean="0"/>
                        <a:t>.</a:t>
                      </a:r>
                      <a:endParaRPr lang="sk-SK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</TotalTime>
  <Words>74</Words>
  <Application>Microsoft Office PowerPoint</Application>
  <PresentationFormat>Prezentácia na obrazovke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2" baseType="lpstr">
      <vt:lpstr>Constantia</vt:lpstr>
      <vt:lpstr>Wingdings 2</vt:lpstr>
      <vt:lpstr>Papier</vt:lpstr>
      <vt:lpstr>Naše aktivity, trieda najmenších, trieda Drobcov.</vt:lpstr>
      <vt:lpstr>Prezentácia programu PowerPoint</vt:lpstr>
      <vt:lpstr>Deň a noc</vt:lpstr>
      <vt:lpstr>Naša planéta Zem.</vt:lpstr>
      <vt:lpstr>Veľká noc sa blíži, musíme sa pripraviť! </vt:lpstr>
      <vt:lpstr>          Odtláčame  kuriatka.</vt:lpstr>
      <vt:lpstr>Počas vychádzky pozorujeme sliepočky a psíka.</vt:lpstr>
      <vt:lpstr>Šikovné detičky majú šikovné pršteky. </vt:lpstr>
      <vt:lpstr>Pozorujeme húsky a rozprávame na čo nám slúžia.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Naše aktivity, trieda najmenších, trieda Drobcov.</dc:title>
  <dc:creator>BEA</dc:creator>
  <cp:lastModifiedBy>Acer A5</cp:lastModifiedBy>
  <cp:revision>6</cp:revision>
  <dcterms:created xsi:type="dcterms:W3CDTF">2018-04-22T18:38:42Z</dcterms:created>
  <dcterms:modified xsi:type="dcterms:W3CDTF">2018-05-02T08:49:29Z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