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9" r:id="rId45"/>
    <p:sldId id="300" r:id="rId46"/>
  </p:sldIdLst>
  <p:sldSz cx="9144000" cy="6858000" type="screen4x3"/>
  <p:notesSz cx="6858000" cy="9144000"/>
  <p:defaultTextStyle>
    <a:defPPr>
      <a:defRPr lang="sk-SK"/>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lvl1pPr>
              <a:defRPr/>
            </a:lvl1pPr>
          </a:lstStyle>
          <a:p>
            <a:pPr>
              <a:defRPr/>
            </a:pPr>
            <a:fld id="{5BB0600F-27F0-401D-B568-4390CB4C7AF4}" type="datetimeFigureOut">
              <a:rPr lang="sk-SK"/>
              <a:pPr>
                <a:defRPr/>
              </a:pPr>
              <a:t>30. 1. 2022</a:t>
            </a:fld>
            <a:endParaRPr lang="sk-SK"/>
          </a:p>
        </p:txBody>
      </p:sp>
      <p:sp>
        <p:nvSpPr>
          <p:cNvPr id="5" name="Zástupný symbol päty 4"/>
          <p:cNvSpPr>
            <a:spLocks noGrp="1"/>
          </p:cNvSpPr>
          <p:nvPr>
            <p:ph type="ftr" sz="quarter" idx="11"/>
          </p:nvPr>
        </p:nvSpPr>
        <p:spPr/>
        <p:txBody>
          <a:bodyPr/>
          <a:lstStyle>
            <a:lvl1pPr>
              <a:defRPr/>
            </a:lvl1pPr>
          </a:lstStyle>
          <a:p>
            <a:pPr>
              <a:defRPr/>
            </a:pPr>
            <a:endParaRPr lang="sk-SK"/>
          </a:p>
        </p:txBody>
      </p:sp>
      <p:sp>
        <p:nvSpPr>
          <p:cNvPr id="6" name="Zástupný symbol čísla snímky 5"/>
          <p:cNvSpPr>
            <a:spLocks noGrp="1"/>
          </p:cNvSpPr>
          <p:nvPr>
            <p:ph type="sldNum" sz="quarter" idx="12"/>
          </p:nvPr>
        </p:nvSpPr>
        <p:spPr/>
        <p:txBody>
          <a:bodyPr/>
          <a:lstStyle>
            <a:lvl1pPr>
              <a:defRPr/>
            </a:lvl1pPr>
          </a:lstStyle>
          <a:p>
            <a:pPr>
              <a:defRPr/>
            </a:pPr>
            <a:fld id="{AF70A008-22EC-4F44-A911-F13BB418987B}" type="slidenum">
              <a:rPr lang="sk-SK" altLang="sk-SK"/>
              <a:pPr>
                <a:defRPr/>
              </a:pPr>
              <a:t>‹#›</a:t>
            </a:fld>
            <a:endParaRPr lang="sk-SK" altLang="sk-SK"/>
          </a:p>
        </p:txBody>
      </p:sp>
    </p:spTree>
    <p:extLst>
      <p:ext uri="{BB962C8B-B14F-4D97-AF65-F5344CB8AC3E}">
        <p14:creationId xmlns:p14="http://schemas.microsoft.com/office/powerpoint/2010/main" val="3266399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pPr>
              <a:defRPr/>
            </a:pPr>
            <a:fld id="{AC4342ED-E65E-4B5C-8DEC-79154DC506DA}" type="datetimeFigureOut">
              <a:rPr lang="sk-SK"/>
              <a:pPr>
                <a:defRPr/>
              </a:pPr>
              <a:t>30. 1. 2022</a:t>
            </a:fld>
            <a:endParaRPr lang="sk-SK"/>
          </a:p>
        </p:txBody>
      </p:sp>
      <p:sp>
        <p:nvSpPr>
          <p:cNvPr id="5" name="Zástupný symbol päty 4"/>
          <p:cNvSpPr>
            <a:spLocks noGrp="1"/>
          </p:cNvSpPr>
          <p:nvPr>
            <p:ph type="ftr" sz="quarter" idx="11"/>
          </p:nvPr>
        </p:nvSpPr>
        <p:spPr/>
        <p:txBody>
          <a:bodyPr/>
          <a:lstStyle>
            <a:lvl1pPr>
              <a:defRPr/>
            </a:lvl1pPr>
          </a:lstStyle>
          <a:p>
            <a:pPr>
              <a:defRPr/>
            </a:pPr>
            <a:endParaRPr lang="sk-SK"/>
          </a:p>
        </p:txBody>
      </p:sp>
      <p:sp>
        <p:nvSpPr>
          <p:cNvPr id="6" name="Zástupný symbol čísla snímky 5"/>
          <p:cNvSpPr>
            <a:spLocks noGrp="1"/>
          </p:cNvSpPr>
          <p:nvPr>
            <p:ph type="sldNum" sz="quarter" idx="12"/>
          </p:nvPr>
        </p:nvSpPr>
        <p:spPr/>
        <p:txBody>
          <a:bodyPr/>
          <a:lstStyle>
            <a:lvl1pPr>
              <a:defRPr/>
            </a:lvl1pPr>
          </a:lstStyle>
          <a:p>
            <a:pPr>
              <a:defRPr/>
            </a:pPr>
            <a:fld id="{B8CD6546-C6E8-4C4B-8613-09F72D41C73E}" type="slidenum">
              <a:rPr lang="sk-SK" altLang="sk-SK"/>
              <a:pPr>
                <a:defRPr/>
              </a:pPr>
              <a:t>‹#›</a:t>
            </a:fld>
            <a:endParaRPr lang="sk-SK" altLang="sk-SK"/>
          </a:p>
        </p:txBody>
      </p:sp>
    </p:spTree>
    <p:extLst>
      <p:ext uri="{BB962C8B-B14F-4D97-AF65-F5344CB8AC3E}">
        <p14:creationId xmlns:p14="http://schemas.microsoft.com/office/powerpoint/2010/main" val="54692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pPr>
              <a:defRPr/>
            </a:pPr>
            <a:fld id="{ED29F7BB-65DF-4BDC-B2CB-2704EABE84F2}" type="datetimeFigureOut">
              <a:rPr lang="sk-SK"/>
              <a:pPr>
                <a:defRPr/>
              </a:pPr>
              <a:t>30. 1. 2022</a:t>
            </a:fld>
            <a:endParaRPr lang="sk-SK"/>
          </a:p>
        </p:txBody>
      </p:sp>
      <p:sp>
        <p:nvSpPr>
          <p:cNvPr id="5" name="Zástupný symbol päty 4"/>
          <p:cNvSpPr>
            <a:spLocks noGrp="1"/>
          </p:cNvSpPr>
          <p:nvPr>
            <p:ph type="ftr" sz="quarter" idx="11"/>
          </p:nvPr>
        </p:nvSpPr>
        <p:spPr/>
        <p:txBody>
          <a:bodyPr/>
          <a:lstStyle>
            <a:lvl1pPr>
              <a:defRPr/>
            </a:lvl1pPr>
          </a:lstStyle>
          <a:p>
            <a:pPr>
              <a:defRPr/>
            </a:pPr>
            <a:endParaRPr lang="sk-SK"/>
          </a:p>
        </p:txBody>
      </p:sp>
      <p:sp>
        <p:nvSpPr>
          <p:cNvPr id="6" name="Zástupný symbol čísla snímky 5"/>
          <p:cNvSpPr>
            <a:spLocks noGrp="1"/>
          </p:cNvSpPr>
          <p:nvPr>
            <p:ph type="sldNum" sz="quarter" idx="12"/>
          </p:nvPr>
        </p:nvSpPr>
        <p:spPr/>
        <p:txBody>
          <a:bodyPr/>
          <a:lstStyle>
            <a:lvl1pPr>
              <a:defRPr/>
            </a:lvl1pPr>
          </a:lstStyle>
          <a:p>
            <a:pPr>
              <a:defRPr/>
            </a:pPr>
            <a:fld id="{5380874F-A89F-4565-97A9-AB38AD11EF2D}" type="slidenum">
              <a:rPr lang="sk-SK" altLang="sk-SK"/>
              <a:pPr>
                <a:defRPr/>
              </a:pPr>
              <a:t>‹#›</a:t>
            </a:fld>
            <a:endParaRPr lang="sk-SK" altLang="sk-SK"/>
          </a:p>
        </p:txBody>
      </p:sp>
    </p:spTree>
    <p:extLst>
      <p:ext uri="{BB962C8B-B14F-4D97-AF65-F5344CB8AC3E}">
        <p14:creationId xmlns:p14="http://schemas.microsoft.com/office/powerpoint/2010/main" val="104099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pPr>
              <a:defRPr/>
            </a:pPr>
            <a:fld id="{8FAB9CC9-0AF5-46C4-BFB8-3AA8E460B691}" type="datetimeFigureOut">
              <a:rPr lang="sk-SK"/>
              <a:pPr>
                <a:defRPr/>
              </a:pPr>
              <a:t>30. 1. 2022</a:t>
            </a:fld>
            <a:endParaRPr lang="sk-SK"/>
          </a:p>
        </p:txBody>
      </p:sp>
      <p:sp>
        <p:nvSpPr>
          <p:cNvPr id="5" name="Zástupný symbol päty 4"/>
          <p:cNvSpPr>
            <a:spLocks noGrp="1"/>
          </p:cNvSpPr>
          <p:nvPr>
            <p:ph type="ftr" sz="quarter" idx="11"/>
          </p:nvPr>
        </p:nvSpPr>
        <p:spPr/>
        <p:txBody>
          <a:bodyPr/>
          <a:lstStyle>
            <a:lvl1pPr>
              <a:defRPr/>
            </a:lvl1pPr>
          </a:lstStyle>
          <a:p>
            <a:pPr>
              <a:defRPr/>
            </a:pPr>
            <a:endParaRPr lang="sk-SK"/>
          </a:p>
        </p:txBody>
      </p:sp>
      <p:sp>
        <p:nvSpPr>
          <p:cNvPr id="6" name="Zástupný symbol čísla snímky 5"/>
          <p:cNvSpPr>
            <a:spLocks noGrp="1"/>
          </p:cNvSpPr>
          <p:nvPr>
            <p:ph type="sldNum" sz="quarter" idx="12"/>
          </p:nvPr>
        </p:nvSpPr>
        <p:spPr/>
        <p:txBody>
          <a:bodyPr/>
          <a:lstStyle>
            <a:lvl1pPr>
              <a:defRPr/>
            </a:lvl1pPr>
          </a:lstStyle>
          <a:p>
            <a:pPr>
              <a:defRPr/>
            </a:pPr>
            <a:fld id="{96DB5BC3-EF85-4078-966F-81326510C697}" type="slidenum">
              <a:rPr lang="sk-SK" altLang="sk-SK"/>
              <a:pPr>
                <a:defRPr/>
              </a:pPr>
              <a:t>‹#›</a:t>
            </a:fld>
            <a:endParaRPr lang="sk-SK" altLang="sk-SK"/>
          </a:p>
        </p:txBody>
      </p:sp>
    </p:spTree>
    <p:extLst>
      <p:ext uri="{BB962C8B-B14F-4D97-AF65-F5344CB8AC3E}">
        <p14:creationId xmlns:p14="http://schemas.microsoft.com/office/powerpoint/2010/main" val="3208222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lvl1pPr>
              <a:defRPr/>
            </a:lvl1pPr>
          </a:lstStyle>
          <a:p>
            <a:pPr>
              <a:defRPr/>
            </a:pPr>
            <a:fld id="{413E73BC-430B-47BE-A636-45E6324D2AD5}" type="datetimeFigureOut">
              <a:rPr lang="sk-SK"/>
              <a:pPr>
                <a:defRPr/>
              </a:pPr>
              <a:t>30. 1. 2022</a:t>
            </a:fld>
            <a:endParaRPr lang="sk-SK"/>
          </a:p>
        </p:txBody>
      </p:sp>
      <p:sp>
        <p:nvSpPr>
          <p:cNvPr id="5" name="Zástupný symbol päty 4"/>
          <p:cNvSpPr>
            <a:spLocks noGrp="1"/>
          </p:cNvSpPr>
          <p:nvPr>
            <p:ph type="ftr" sz="quarter" idx="11"/>
          </p:nvPr>
        </p:nvSpPr>
        <p:spPr/>
        <p:txBody>
          <a:bodyPr/>
          <a:lstStyle>
            <a:lvl1pPr>
              <a:defRPr/>
            </a:lvl1pPr>
          </a:lstStyle>
          <a:p>
            <a:pPr>
              <a:defRPr/>
            </a:pPr>
            <a:endParaRPr lang="sk-SK"/>
          </a:p>
        </p:txBody>
      </p:sp>
      <p:sp>
        <p:nvSpPr>
          <p:cNvPr id="6" name="Zástupný symbol čísla snímky 5"/>
          <p:cNvSpPr>
            <a:spLocks noGrp="1"/>
          </p:cNvSpPr>
          <p:nvPr>
            <p:ph type="sldNum" sz="quarter" idx="12"/>
          </p:nvPr>
        </p:nvSpPr>
        <p:spPr/>
        <p:txBody>
          <a:bodyPr/>
          <a:lstStyle>
            <a:lvl1pPr>
              <a:defRPr/>
            </a:lvl1pPr>
          </a:lstStyle>
          <a:p>
            <a:pPr>
              <a:defRPr/>
            </a:pPr>
            <a:fld id="{C516938C-B351-49B8-90DF-E8CE75A9E2EB}" type="slidenum">
              <a:rPr lang="sk-SK" altLang="sk-SK"/>
              <a:pPr>
                <a:defRPr/>
              </a:pPr>
              <a:t>‹#›</a:t>
            </a:fld>
            <a:endParaRPr lang="sk-SK" altLang="sk-SK"/>
          </a:p>
        </p:txBody>
      </p:sp>
    </p:spTree>
    <p:extLst>
      <p:ext uri="{BB962C8B-B14F-4D97-AF65-F5344CB8AC3E}">
        <p14:creationId xmlns:p14="http://schemas.microsoft.com/office/powerpoint/2010/main" val="114789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3"/>
          <p:cNvSpPr>
            <a:spLocks noGrp="1"/>
          </p:cNvSpPr>
          <p:nvPr>
            <p:ph type="dt" sz="half" idx="10"/>
          </p:nvPr>
        </p:nvSpPr>
        <p:spPr/>
        <p:txBody>
          <a:bodyPr/>
          <a:lstStyle>
            <a:lvl1pPr>
              <a:defRPr/>
            </a:lvl1pPr>
          </a:lstStyle>
          <a:p>
            <a:pPr>
              <a:defRPr/>
            </a:pPr>
            <a:fld id="{1BC29DE1-A075-42D6-B88F-4C4B876E2EBD}" type="datetimeFigureOut">
              <a:rPr lang="sk-SK"/>
              <a:pPr>
                <a:defRPr/>
              </a:pPr>
              <a:t>30. 1. 2022</a:t>
            </a:fld>
            <a:endParaRPr lang="sk-SK"/>
          </a:p>
        </p:txBody>
      </p:sp>
      <p:sp>
        <p:nvSpPr>
          <p:cNvPr id="6" name="Zástupný symbol päty 4"/>
          <p:cNvSpPr>
            <a:spLocks noGrp="1"/>
          </p:cNvSpPr>
          <p:nvPr>
            <p:ph type="ftr" sz="quarter" idx="11"/>
          </p:nvPr>
        </p:nvSpPr>
        <p:spPr/>
        <p:txBody>
          <a:bodyPr/>
          <a:lstStyle>
            <a:lvl1pPr>
              <a:defRPr/>
            </a:lvl1pPr>
          </a:lstStyle>
          <a:p>
            <a:pPr>
              <a:defRPr/>
            </a:pPr>
            <a:endParaRPr lang="sk-SK"/>
          </a:p>
        </p:txBody>
      </p:sp>
      <p:sp>
        <p:nvSpPr>
          <p:cNvPr id="7" name="Zástupný symbol čísla snímky 5"/>
          <p:cNvSpPr>
            <a:spLocks noGrp="1"/>
          </p:cNvSpPr>
          <p:nvPr>
            <p:ph type="sldNum" sz="quarter" idx="12"/>
          </p:nvPr>
        </p:nvSpPr>
        <p:spPr/>
        <p:txBody>
          <a:bodyPr/>
          <a:lstStyle>
            <a:lvl1pPr>
              <a:defRPr/>
            </a:lvl1pPr>
          </a:lstStyle>
          <a:p>
            <a:pPr>
              <a:defRPr/>
            </a:pPr>
            <a:fld id="{6FD7128C-EA4D-48EE-9EF6-671637853D0C}" type="slidenum">
              <a:rPr lang="sk-SK" altLang="sk-SK"/>
              <a:pPr>
                <a:defRPr/>
              </a:pPr>
              <a:t>‹#›</a:t>
            </a:fld>
            <a:endParaRPr lang="sk-SK" altLang="sk-SK"/>
          </a:p>
        </p:txBody>
      </p:sp>
    </p:spTree>
    <p:extLst>
      <p:ext uri="{BB962C8B-B14F-4D97-AF65-F5344CB8AC3E}">
        <p14:creationId xmlns:p14="http://schemas.microsoft.com/office/powerpoint/2010/main" val="1055275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3"/>
          <p:cNvSpPr>
            <a:spLocks noGrp="1"/>
          </p:cNvSpPr>
          <p:nvPr>
            <p:ph type="dt" sz="half" idx="10"/>
          </p:nvPr>
        </p:nvSpPr>
        <p:spPr/>
        <p:txBody>
          <a:bodyPr/>
          <a:lstStyle>
            <a:lvl1pPr>
              <a:defRPr/>
            </a:lvl1pPr>
          </a:lstStyle>
          <a:p>
            <a:pPr>
              <a:defRPr/>
            </a:pPr>
            <a:fld id="{7BCBF666-6E09-4791-8383-BFB6270CBAB3}" type="datetimeFigureOut">
              <a:rPr lang="sk-SK"/>
              <a:pPr>
                <a:defRPr/>
              </a:pPr>
              <a:t>30. 1. 2022</a:t>
            </a:fld>
            <a:endParaRPr lang="sk-SK"/>
          </a:p>
        </p:txBody>
      </p:sp>
      <p:sp>
        <p:nvSpPr>
          <p:cNvPr id="8" name="Zástupný symbol päty 4"/>
          <p:cNvSpPr>
            <a:spLocks noGrp="1"/>
          </p:cNvSpPr>
          <p:nvPr>
            <p:ph type="ftr" sz="quarter" idx="11"/>
          </p:nvPr>
        </p:nvSpPr>
        <p:spPr/>
        <p:txBody>
          <a:bodyPr/>
          <a:lstStyle>
            <a:lvl1pPr>
              <a:defRPr/>
            </a:lvl1pPr>
          </a:lstStyle>
          <a:p>
            <a:pPr>
              <a:defRPr/>
            </a:pPr>
            <a:endParaRPr lang="sk-SK"/>
          </a:p>
        </p:txBody>
      </p:sp>
      <p:sp>
        <p:nvSpPr>
          <p:cNvPr id="9" name="Zástupný symbol čísla snímky 5"/>
          <p:cNvSpPr>
            <a:spLocks noGrp="1"/>
          </p:cNvSpPr>
          <p:nvPr>
            <p:ph type="sldNum" sz="quarter" idx="12"/>
          </p:nvPr>
        </p:nvSpPr>
        <p:spPr/>
        <p:txBody>
          <a:bodyPr/>
          <a:lstStyle>
            <a:lvl1pPr>
              <a:defRPr/>
            </a:lvl1pPr>
          </a:lstStyle>
          <a:p>
            <a:pPr>
              <a:defRPr/>
            </a:pPr>
            <a:fld id="{D4ACE2C2-B578-44F5-AA75-5C6F2E3B1AA3}" type="slidenum">
              <a:rPr lang="sk-SK" altLang="sk-SK"/>
              <a:pPr>
                <a:defRPr/>
              </a:pPr>
              <a:t>‹#›</a:t>
            </a:fld>
            <a:endParaRPr lang="sk-SK" altLang="sk-SK"/>
          </a:p>
        </p:txBody>
      </p:sp>
    </p:spTree>
    <p:extLst>
      <p:ext uri="{BB962C8B-B14F-4D97-AF65-F5344CB8AC3E}">
        <p14:creationId xmlns:p14="http://schemas.microsoft.com/office/powerpoint/2010/main" val="322881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3"/>
          <p:cNvSpPr>
            <a:spLocks noGrp="1"/>
          </p:cNvSpPr>
          <p:nvPr>
            <p:ph type="dt" sz="half" idx="10"/>
          </p:nvPr>
        </p:nvSpPr>
        <p:spPr/>
        <p:txBody>
          <a:bodyPr/>
          <a:lstStyle>
            <a:lvl1pPr>
              <a:defRPr/>
            </a:lvl1pPr>
          </a:lstStyle>
          <a:p>
            <a:pPr>
              <a:defRPr/>
            </a:pPr>
            <a:fld id="{BEC88A66-4A54-4D48-9B63-EAA9C7B7A5C0}" type="datetimeFigureOut">
              <a:rPr lang="sk-SK"/>
              <a:pPr>
                <a:defRPr/>
              </a:pPr>
              <a:t>30. 1. 2022</a:t>
            </a:fld>
            <a:endParaRPr lang="sk-SK"/>
          </a:p>
        </p:txBody>
      </p:sp>
      <p:sp>
        <p:nvSpPr>
          <p:cNvPr id="4" name="Zástupný symbol päty 4"/>
          <p:cNvSpPr>
            <a:spLocks noGrp="1"/>
          </p:cNvSpPr>
          <p:nvPr>
            <p:ph type="ftr" sz="quarter" idx="11"/>
          </p:nvPr>
        </p:nvSpPr>
        <p:spPr/>
        <p:txBody>
          <a:bodyPr/>
          <a:lstStyle>
            <a:lvl1pPr>
              <a:defRPr/>
            </a:lvl1pPr>
          </a:lstStyle>
          <a:p>
            <a:pPr>
              <a:defRPr/>
            </a:pPr>
            <a:endParaRPr lang="sk-SK"/>
          </a:p>
        </p:txBody>
      </p:sp>
      <p:sp>
        <p:nvSpPr>
          <p:cNvPr id="5" name="Zástupný symbol čísla snímky 5"/>
          <p:cNvSpPr>
            <a:spLocks noGrp="1"/>
          </p:cNvSpPr>
          <p:nvPr>
            <p:ph type="sldNum" sz="quarter" idx="12"/>
          </p:nvPr>
        </p:nvSpPr>
        <p:spPr/>
        <p:txBody>
          <a:bodyPr/>
          <a:lstStyle>
            <a:lvl1pPr>
              <a:defRPr/>
            </a:lvl1pPr>
          </a:lstStyle>
          <a:p>
            <a:pPr>
              <a:defRPr/>
            </a:pPr>
            <a:fld id="{553E7B1C-24AD-4BA6-8E32-FAE3C765E493}" type="slidenum">
              <a:rPr lang="sk-SK" altLang="sk-SK"/>
              <a:pPr>
                <a:defRPr/>
              </a:pPr>
              <a:t>‹#›</a:t>
            </a:fld>
            <a:endParaRPr lang="sk-SK" altLang="sk-SK"/>
          </a:p>
        </p:txBody>
      </p:sp>
    </p:spTree>
    <p:extLst>
      <p:ext uri="{BB962C8B-B14F-4D97-AF65-F5344CB8AC3E}">
        <p14:creationId xmlns:p14="http://schemas.microsoft.com/office/powerpoint/2010/main" val="2527278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3"/>
          <p:cNvSpPr>
            <a:spLocks noGrp="1"/>
          </p:cNvSpPr>
          <p:nvPr>
            <p:ph type="dt" sz="half" idx="10"/>
          </p:nvPr>
        </p:nvSpPr>
        <p:spPr/>
        <p:txBody>
          <a:bodyPr/>
          <a:lstStyle>
            <a:lvl1pPr>
              <a:defRPr/>
            </a:lvl1pPr>
          </a:lstStyle>
          <a:p>
            <a:pPr>
              <a:defRPr/>
            </a:pPr>
            <a:fld id="{BD4A68FA-EA4F-4C5B-BC3D-93DEA284AA67}" type="datetimeFigureOut">
              <a:rPr lang="sk-SK"/>
              <a:pPr>
                <a:defRPr/>
              </a:pPr>
              <a:t>30. 1. 2022</a:t>
            </a:fld>
            <a:endParaRPr lang="sk-SK"/>
          </a:p>
        </p:txBody>
      </p:sp>
      <p:sp>
        <p:nvSpPr>
          <p:cNvPr id="3" name="Zástupný symbol päty 4"/>
          <p:cNvSpPr>
            <a:spLocks noGrp="1"/>
          </p:cNvSpPr>
          <p:nvPr>
            <p:ph type="ftr" sz="quarter" idx="11"/>
          </p:nvPr>
        </p:nvSpPr>
        <p:spPr/>
        <p:txBody>
          <a:bodyPr/>
          <a:lstStyle>
            <a:lvl1pPr>
              <a:defRPr/>
            </a:lvl1pPr>
          </a:lstStyle>
          <a:p>
            <a:pPr>
              <a:defRPr/>
            </a:pPr>
            <a:endParaRPr lang="sk-SK"/>
          </a:p>
        </p:txBody>
      </p:sp>
      <p:sp>
        <p:nvSpPr>
          <p:cNvPr id="4" name="Zástupný symbol čísla snímky 5"/>
          <p:cNvSpPr>
            <a:spLocks noGrp="1"/>
          </p:cNvSpPr>
          <p:nvPr>
            <p:ph type="sldNum" sz="quarter" idx="12"/>
          </p:nvPr>
        </p:nvSpPr>
        <p:spPr/>
        <p:txBody>
          <a:bodyPr/>
          <a:lstStyle>
            <a:lvl1pPr>
              <a:defRPr/>
            </a:lvl1pPr>
          </a:lstStyle>
          <a:p>
            <a:pPr>
              <a:defRPr/>
            </a:pPr>
            <a:fld id="{8F5557CA-B287-4334-B800-A346A20D226C}" type="slidenum">
              <a:rPr lang="sk-SK" altLang="sk-SK"/>
              <a:pPr>
                <a:defRPr/>
              </a:pPr>
              <a:t>‹#›</a:t>
            </a:fld>
            <a:endParaRPr lang="sk-SK" altLang="sk-SK"/>
          </a:p>
        </p:txBody>
      </p:sp>
    </p:spTree>
    <p:extLst>
      <p:ext uri="{BB962C8B-B14F-4D97-AF65-F5344CB8AC3E}">
        <p14:creationId xmlns:p14="http://schemas.microsoft.com/office/powerpoint/2010/main" val="1985975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3"/>
          <p:cNvSpPr>
            <a:spLocks noGrp="1"/>
          </p:cNvSpPr>
          <p:nvPr>
            <p:ph type="dt" sz="half" idx="10"/>
          </p:nvPr>
        </p:nvSpPr>
        <p:spPr/>
        <p:txBody>
          <a:bodyPr/>
          <a:lstStyle>
            <a:lvl1pPr>
              <a:defRPr/>
            </a:lvl1pPr>
          </a:lstStyle>
          <a:p>
            <a:pPr>
              <a:defRPr/>
            </a:pPr>
            <a:fld id="{0C064E06-06EE-4616-9879-6E14527B423E}" type="datetimeFigureOut">
              <a:rPr lang="sk-SK"/>
              <a:pPr>
                <a:defRPr/>
              </a:pPr>
              <a:t>30. 1. 2022</a:t>
            </a:fld>
            <a:endParaRPr lang="sk-SK"/>
          </a:p>
        </p:txBody>
      </p:sp>
      <p:sp>
        <p:nvSpPr>
          <p:cNvPr id="6" name="Zástupný symbol päty 4"/>
          <p:cNvSpPr>
            <a:spLocks noGrp="1"/>
          </p:cNvSpPr>
          <p:nvPr>
            <p:ph type="ftr" sz="quarter" idx="11"/>
          </p:nvPr>
        </p:nvSpPr>
        <p:spPr/>
        <p:txBody>
          <a:bodyPr/>
          <a:lstStyle>
            <a:lvl1pPr>
              <a:defRPr/>
            </a:lvl1pPr>
          </a:lstStyle>
          <a:p>
            <a:pPr>
              <a:defRPr/>
            </a:pPr>
            <a:endParaRPr lang="sk-SK"/>
          </a:p>
        </p:txBody>
      </p:sp>
      <p:sp>
        <p:nvSpPr>
          <p:cNvPr id="7" name="Zástupný symbol čísla snímky 5"/>
          <p:cNvSpPr>
            <a:spLocks noGrp="1"/>
          </p:cNvSpPr>
          <p:nvPr>
            <p:ph type="sldNum" sz="quarter" idx="12"/>
          </p:nvPr>
        </p:nvSpPr>
        <p:spPr/>
        <p:txBody>
          <a:bodyPr/>
          <a:lstStyle>
            <a:lvl1pPr>
              <a:defRPr/>
            </a:lvl1pPr>
          </a:lstStyle>
          <a:p>
            <a:pPr>
              <a:defRPr/>
            </a:pPr>
            <a:fld id="{D3EF45F6-5915-4268-9228-CF53CDE8511C}" type="slidenum">
              <a:rPr lang="sk-SK" altLang="sk-SK"/>
              <a:pPr>
                <a:defRPr/>
              </a:pPr>
              <a:t>‹#›</a:t>
            </a:fld>
            <a:endParaRPr lang="sk-SK" altLang="sk-SK"/>
          </a:p>
        </p:txBody>
      </p:sp>
    </p:spTree>
    <p:extLst>
      <p:ext uri="{BB962C8B-B14F-4D97-AF65-F5344CB8AC3E}">
        <p14:creationId xmlns:p14="http://schemas.microsoft.com/office/powerpoint/2010/main" val="138151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k-SK" noProof="0" smtClean="0"/>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3"/>
          <p:cNvSpPr>
            <a:spLocks noGrp="1"/>
          </p:cNvSpPr>
          <p:nvPr>
            <p:ph type="dt" sz="half" idx="10"/>
          </p:nvPr>
        </p:nvSpPr>
        <p:spPr/>
        <p:txBody>
          <a:bodyPr/>
          <a:lstStyle>
            <a:lvl1pPr>
              <a:defRPr/>
            </a:lvl1pPr>
          </a:lstStyle>
          <a:p>
            <a:pPr>
              <a:defRPr/>
            </a:pPr>
            <a:fld id="{C02087BE-012D-4F15-8CFE-E302F9AD4560}" type="datetimeFigureOut">
              <a:rPr lang="sk-SK"/>
              <a:pPr>
                <a:defRPr/>
              </a:pPr>
              <a:t>30. 1. 2022</a:t>
            </a:fld>
            <a:endParaRPr lang="sk-SK"/>
          </a:p>
        </p:txBody>
      </p:sp>
      <p:sp>
        <p:nvSpPr>
          <p:cNvPr id="6" name="Zástupný symbol päty 4"/>
          <p:cNvSpPr>
            <a:spLocks noGrp="1"/>
          </p:cNvSpPr>
          <p:nvPr>
            <p:ph type="ftr" sz="quarter" idx="11"/>
          </p:nvPr>
        </p:nvSpPr>
        <p:spPr/>
        <p:txBody>
          <a:bodyPr/>
          <a:lstStyle>
            <a:lvl1pPr>
              <a:defRPr/>
            </a:lvl1pPr>
          </a:lstStyle>
          <a:p>
            <a:pPr>
              <a:defRPr/>
            </a:pPr>
            <a:endParaRPr lang="sk-SK"/>
          </a:p>
        </p:txBody>
      </p:sp>
      <p:sp>
        <p:nvSpPr>
          <p:cNvPr id="7" name="Zástupný symbol čísla snímky 5"/>
          <p:cNvSpPr>
            <a:spLocks noGrp="1"/>
          </p:cNvSpPr>
          <p:nvPr>
            <p:ph type="sldNum" sz="quarter" idx="12"/>
          </p:nvPr>
        </p:nvSpPr>
        <p:spPr/>
        <p:txBody>
          <a:bodyPr/>
          <a:lstStyle>
            <a:lvl1pPr>
              <a:defRPr/>
            </a:lvl1pPr>
          </a:lstStyle>
          <a:p>
            <a:pPr>
              <a:defRPr/>
            </a:pPr>
            <a:fld id="{CBA760A5-AE68-4C15-8524-20BF577E714F}" type="slidenum">
              <a:rPr lang="sk-SK" altLang="sk-SK"/>
              <a:pPr>
                <a:defRPr/>
              </a:pPr>
              <a:t>‹#›</a:t>
            </a:fld>
            <a:endParaRPr lang="sk-SK" altLang="sk-SK"/>
          </a:p>
        </p:txBody>
      </p:sp>
    </p:spTree>
    <p:extLst>
      <p:ext uri="{BB962C8B-B14F-4D97-AF65-F5344CB8AC3E}">
        <p14:creationId xmlns:p14="http://schemas.microsoft.com/office/powerpoint/2010/main" val="485986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nadpisu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k-SK" altLang="sk-SK" smtClean="0"/>
              <a:t>Kliknite sem a upravte štýl predlohy nadpisov.</a:t>
            </a:r>
          </a:p>
        </p:txBody>
      </p:sp>
      <p:sp>
        <p:nvSpPr>
          <p:cNvPr id="1027" name="Zástupný symbol textu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k-SK" altLang="sk-SK" smtClean="0"/>
              <a:t>Kliknite sem a upravte štýly predlohy textu.</a:t>
            </a:r>
          </a:p>
          <a:p>
            <a:pPr lvl="1"/>
            <a:r>
              <a:rPr lang="sk-SK" altLang="sk-SK" smtClean="0"/>
              <a:t>Druhá úroveň</a:t>
            </a:r>
          </a:p>
          <a:p>
            <a:pPr lvl="2"/>
            <a:r>
              <a:rPr lang="sk-SK" altLang="sk-SK" smtClean="0"/>
              <a:t>Tretia úroveň</a:t>
            </a:r>
          </a:p>
          <a:p>
            <a:pPr lvl="3"/>
            <a:r>
              <a:rPr lang="sk-SK" altLang="sk-SK" smtClean="0"/>
              <a:t>Štvrtá úroveň</a:t>
            </a:r>
          </a:p>
          <a:p>
            <a:pPr lvl="4"/>
            <a:r>
              <a:rPr lang="sk-SK" altLang="sk-SK" smtClean="0"/>
              <a:t>Piata úroveň</a:t>
            </a:r>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5D918C0-2C6F-4C2F-B6C5-C53525693A28}" type="datetimeFigureOut">
              <a:rPr lang="sk-SK"/>
              <a:pPr>
                <a:defRPr/>
              </a:pPr>
              <a:t>30. 1. 2022</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anose="020F0502020204030204" pitchFamily="34" charset="0"/>
              </a:defRPr>
            </a:lvl1pPr>
          </a:lstStyle>
          <a:p>
            <a:pPr>
              <a:defRPr/>
            </a:pPr>
            <a:fld id="{B44EE5E8-68DB-46A6-8698-A2EF042BC910}" type="slidenum">
              <a:rPr lang="sk-SK" altLang="sk-SK"/>
              <a:pPr>
                <a:defRPr/>
              </a:pPr>
              <a:t>‹#›</a:t>
            </a:fld>
            <a:endParaRPr lang="sk-SK" altLang="sk-SK"/>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f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30.xml"/><Relationship Id="rId13" Type="http://schemas.openxmlformats.org/officeDocument/2006/relationships/slide" Target="slide10.xml"/><Relationship Id="rId18" Type="http://schemas.openxmlformats.org/officeDocument/2006/relationships/slide" Target="slide18.xml"/><Relationship Id="rId3" Type="http://schemas.openxmlformats.org/officeDocument/2006/relationships/slide" Target="slide12.xml"/><Relationship Id="rId21" Type="http://schemas.openxmlformats.org/officeDocument/2006/relationships/slide" Target="slide34.xml"/><Relationship Id="rId7" Type="http://schemas.openxmlformats.org/officeDocument/2006/relationships/slide" Target="slide20.xml"/><Relationship Id="rId12" Type="http://schemas.openxmlformats.org/officeDocument/2006/relationships/slide" Target="slide16.xml"/><Relationship Id="rId17" Type="http://schemas.openxmlformats.org/officeDocument/2006/relationships/slide" Target="slide24.xml"/><Relationship Id="rId2" Type="http://schemas.openxmlformats.org/officeDocument/2006/relationships/slide" Target="slide4.xml"/><Relationship Id="rId16" Type="http://schemas.openxmlformats.org/officeDocument/2006/relationships/slide" Target="slide26.xml"/><Relationship Id="rId20" Type="http://schemas.openxmlformats.org/officeDocument/2006/relationships/slide" Target="slide42.xml"/><Relationship Id="rId1" Type="http://schemas.openxmlformats.org/officeDocument/2006/relationships/slideLayout" Target="../slideLayouts/slideLayout7.xml"/><Relationship Id="rId6" Type="http://schemas.openxmlformats.org/officeDocument/2006/relationships/slide" Target="slide28.xml"/><Relationship Id="rId11" Type="http://schemas.openxmlformats.org/officeDocument/2006/relationships/slide" Target="slide38.xml"/><Relationship Id="rId5" Type="http://schemas.openxmlformats.org/officeDocument/2006/relationships/slide" Target="slide36.xml"/><Relationship Id="rId15" Type="http://schemas.openxmlformats.org/officeDocument/2006/relationships/slide" Target="slide32.xml"/><Relationship Id="rId10" Type="http://schemas.openxmlformats.org/officeDocument/2006/relationships/slide" Target="slide14.xml"/><Relationship Id="rId19" Type="http://schemas.openxmlformats.org/officeDocument/2006/relationships/slide" Target="slide40.xml"/><Relationship Id="rId4" Type="http://schemas.openxmlformats.org/officeDocument/2006/relationships/slide" Target="slide6.xml"/><Relationship Id="rId9" Type="http://schemas.openxmlformats.org/officeDocument/2006/relationships/slide" Target="slide22.xml"/><Relationship Id="rId14" Type="http://schemas.openxmlformats.org/officeDocument/2006/relationships/slide" Target="slide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rázok 1"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305" y="467209"/>
            <a:ext cx="3514911" cy="1450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Obdĺžnik 4"/>
          <p:cNvSpPr>
            <a:spLocks noChangeArrowheads="1"/>
          </p:cNvSpPr>
          <p:nvPr/>
        </p:nvSpPr>
        <p:spPr bwMode="auto">
          <a:xfrm>
            <a:off x="2484438" y="2009775"/>
            <a:ext cx="6416675"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07000"/>
              </a:lnSpc>
              <a:spcBef>
                <a:spcPct val="0"/>
              </a:spcBef>
              <a:spcAft>
                <a:spcPts val="800"/>
              </a:spcAft>
              <a:buFontTx/>
              <a:buNone/>
            </a:pPr>
            <a:r>
              <a:rPr lang="en-GB" altLang="sk-SK" sz="1800" dirty="0" err="1">
                <a:ea typeface="Calibri" panose="020F0502020204030204" pitchFamily="34" charset="0"/>
                <a:cs typeface="Times New Roman" panose="02020603050405020304" pitchFamily="18" charset="0"/>
              </a:rPr>
              <a:t>Základná</a:t>
            </a:r>
            <a:r>
              <a:rPr lang="en-GB" altLang="sk-SK" sz="1800" dirty="0">
                <a:ea typeface="Calibri" panose="020F0502020204030204" pitchFamily="34" charset="0"/>
                <a:cs typeface="Times New Roman" panose="02020603050405020304" pitchFamily="18" charset="0"/>
              </a:rPr>
              <a:t> </a:t>
            </a:r>
            <a:r>
              <a:rPr lang="en-GB" altLang="sk-SK" sz="1800" dirty="0" err="1">
                <a:ea typeface="Calibri" panose="020F0502020204030204" pitchFamily="34" charset="0"/>
                <a:cs typeface="Times New Roman" panose="02020603050405020304" pitchFamily="18" charset="0"/>
              </a:rPr>
              <a:t>škola</a:t>
            </a:r>
            <a:r>
              <a:rPr lang="en-GB" altLang="sk-SK" sz="1800" dirty="0">
                <a:ea typeface="Calibri" panose="020F0502020204030204" pitchFamily="34" charset="0"/>
                <a:cs typeface="Times New Roman" panose="02020603050405020304" pitchFamily="18" charset="0"/>
              </a:rPr>
              <a:t> Andreja </a:t>
            </a:r>
            <a:r>
              <a:rPr lang="en-GB" altLang="sk-SK" sz="1800" dirty="0" err="1">
                <a:ea typeface="Calibri" panose="020F0502020204030204" pitchFamily="34" charset="0"/>
                <a:cs typeface="Times New Roman" panose="02020603050405020304" pitchFamily="18" charset="0"/>
              </a:rPr>
              <a:t>Sládkoviča</a:t>
            </a:r>
            <a:r>
              <a:rPr lang="en-GB" altLang="sk-SK" sz="1800" dirty="0">
                <a:ea typeface="Calibri" panose="020F0502020204030204" pitchFamily="34" charset="0"/>
                <a:cs typeface="Times New Roman" panose="02020603050405020304" pitchFamily="18" charset="0"/>
              </a:rPr>
              <a:t> </a:t>
            </a:r>
            <a:r>
              <a:rPr lang="en-GB" altLang="sk-SK" sz="1800" dirty="0" err="1">
                <a:ea typeface="Calibri" panose="020F0502020204030204" pitchFamily="34" charset="0"/>
                <a:cs typeface="Times New Roman" panose="02020603050405020304" pitchFamily="18" charset="0"/>
              </a:rPr>
              <a:t>Slia</a:t>
            </a:r>
            <a:r>
              <a:rPr lang="sk-SK" altLang="sk-SK" sz="1800" dirty="0">
                <a:ea typeface="Calibri" panose="020F0502020204030204" pitchFamily="34" charset="0"/>
                <a:cs typeface="Times New Roman" panose="02020603050405020304" pitchFamily="18" charset="0"/>
              </a:rPr>
              <a:t>č, </a:t>
            </a:r>
            <a:r>
              <a:rPr lang="en-GB" altLang="sk-SK" sz="1800" dirty="0" err="1">
                <a:ea typeface="Calibri" panose="020F0502020204030204" pitchFamily="34" charset="0"/>
                <a:cs typeface="Times New Roman" panose="02020603050405020304" pitchFamily="18" charset="0"/>
              </a:rPr>
              <a:t>Pionierska</a:t>
            </a:r>
            <a:r>
              <a:rPr lang="en-GB" altLang="sk-SK" sz="1800" dirty="0">
                <a:ea typeface="Calibri" panose="020F0502020204030204" pitchFamily="34" charset="0"/>
                <a:cs typeface="Times New Roman" panose="02020603050405020304" pitchFamily="18" charset="0"/>
              </a:rPr>
              <a:t> 9, 962 31 </a:t>
            </a:r>
            <a:r>
              <a:rPr lang="en-GB" altLang="sk-SK" sz="1800" dirty="0" err="1">
                <a:ea typeface="Calibri" panose="020F0502020204030204" pitchFamily="34" charset="0"/>
                <a:cs typeface="Times New Roman" panose="02020603050405020304" pitchFamily="18" charset="0"/>
              </a:rPr>
              <a:t>Sliač</a:t>
            </a:r>
            <a:endParaRPr lang="sk-SK" altLang="sk-SK" sz="1600" dirty="0">
              <a:ea typeface="Calibri" panose="020F0502020204030204" pitchFamily="34" charset="0"/>
              <a:cs typeface="Times New Roman" panose="02020603050405020304" pitchFamily="18" charset="0"/>
            </a:endParaRPr>
          </a:p>
        </p:txBody>
      </p:sp>
      <p:sp>
        <p:nvSpPr>
          <p:cNvPr id="2054" name="Obdĺžnik 5"/>
          <p:cNvSpPr>
            <a:spLocks noChangeArrowheads="1"/>
          </p:cNvSpPr>
          <p:nvPr/>
        </p:nvSpPr>
        <p:spPr bwMode="auto">
          <a:xfrm>
            <a:off x="1907704" y="2542551"/>
            <a:ext cx="6096000" cy="13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107000"/>
              </a:lnSpc>
              <a:spcBef>
                <a:spcPct val="0"/>
              </a:spcBef>
              <a:spcAft>
                <a:spcPts val="800"/>
              </a:spcAft>
              <a:buFontTx/>
              <a:buNone/>
            </a:pPr>
            <a:r>
              <a:rPr lang="en-GB" altLang="sk-SK" sz="1800" dirty="0">
                <a:ea typeface="Calibri" panose="020F0502020204030204" pitchFamily="34" charset="0"/>
                <a:cs typeface="Times New Roman" panose="02020603050405020304" pitchFamily="18" charset="0"/>
              </a:rPr>
              <a:t>Erasmus + KA 229 – School exchange partnership</a:t>
            </a:r>
            <a:endParaRPr lang="sk-SK" altLang="sk-SK" sz="1600" dirty="0">
              <a:ea typeface="Calibri" panose="020F0502020204030204" pitchFamily="34" charset="0"/>
              <a:cs typeface="Times New Roman" panose="02020603050405020304" pitchFamily="18" charset="0"/>
            </a:endParaRPr>
          </a:p>
          <a:p>
            <a:pPr algn="ctr">
              <a:lnSpc>
                <a:spcPct val="107000"/>
              </a:lnSpc>
              <a:spcBef>
                <a:spcPct val="0"/>
              </a:spcBef>
              <a:spcAft>
                <a:spcPts val="800"/>
              </a:spcAft>
              <a:buFontTx/>
              <a:buNone/>
            </a:pPr>
            <a:r>
              <a:rPr lang="sk-SK" altLang="sk-SK" sz="2800" b="1" dirty="0" smtClean="0">
                <a:ea typeface="Calibri" panose="020F0502020204030204" pitchFamily="34" charset="0"/>
                <a:cs typeface="Times New Roman" panose="02020603050405020304" pitchFamily="18" charset="0"/>
              </a:rPr>
              <a:t>e4L – Energy </a:t>
            </a:r>
            <a:r>
              <a:rPr lang="sk-SK" altLang="sk-SK" sz="2800" b="1" dirty="0" err="1" smtClean="0">
                <a:ea typeface="Calibri" panose="020F0502020204030204" pitchFamily="34" charset="0"/>
                <a:cs typeface="Times New Roman" panose="02020603050405020304" pitchFamily="18" charset="0"/>
              </a:rPr>
              <a:t>for</a:t>
            </a:r>
            <a:r>
              <a:rPr lang="sk-SK" altLang="sk-SK" sz="2800" b="1" dirty="0" smtClean="0">
                <a:ea typeface="Calibri" panose="020F0502020204030204" pitchFamily="34" charset="0"/>
                <a:cs typeface="Times New Roman" panose="02020603050405020304" pitchFamily="18" charset="0"/>
              </a:rPr>
              <a:t> </a:t>
            </a:r>
            <a:r>
              <a:rPr lang="sk-SK" altLang="sk-SK" sz="2800" b="1" dirty="0" err="1" smtClean="0">
                <a:ea typeface="Calibri" panose="020F0502020204030204" pitchFamily="34" charset="0"/>
                <a:cs typeface="Times New Roman" panose="02020603050405020304" pitchFamily="18" charset="0"/>
              </a:rPr>
              <a:t>life</a:t>
            </a:r>
            <a:endParaRPr lang="sk-SK" altLang="sk-SK" sz="2400" dirty="0">
              <a:ea typeface="Calibri" panose="020F0502020204030204" pitchFamily="34" charset="0"/>
              <a:cs typeface="Times New Roman" panose="02020603050405020304" pitchFamily="18" charset="0"/>
            </a:endParaRPr>
          </a:p>
          <a:p>
            <a:pPr algn="ctr">
              <a:lnSpc>
                <a:spcPct val="107000"/>
              </a:lnSpc>
              <a:spcBef>
                <a:spcPct val="0"/>
              </a:spcBef>
              <a:spcAft>
                <a:spcPts val="800"/>
              </a:spcAft>
              <a:buFontTx/>
              <a:buNone/>
            </a:pPr>
            <a:r>
              <a:rPr lang="sk-SK" sz="2000" dirty="0"/>
              <a:t>2020-1-FR01-KA229-079811</a:t>
            </a:r>
            <a:endParaRPr lang="sk-SK" altLang="sk-SK" sz="1100" dirty="0">
              <a:ea typeface="Calibri" panose="020F0502020204030204" pitchFamily="34" charset="0"/>
              <a:cs typeface="Times New Roman" panose="02020603050405020304" pitchFamily="18" charset="0"/>
            </a:endParaRPr>
          </a:p>
        </p:txBody>
      </p:sp>
      <p:sp>
        <p:nvSpPr>
          <p:cNvPr id="2055" name="Obdĺžnik 6"/>
          <p:cNvSpPr>
            <a:spLocks noChangeArrowheads="1"/>
          </p:cNvSpPr>
          <p:nvPr/>
        </p:nvSpPr>
        <p:spPr bwMode="auto">
          <a:xfrm>
            <a:off x="2998380" y="4025999"/>
            <a:ext cx="4100097" cy="388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107000"/>
              </a:lnSpc>
              <a:spcBef>
                <a:spcPct val="0"/>
              </a:spcBef>
              <a:spcAft>
                <a:spcPts val="800"/>
              </a:spcAft>
              <a:buFontTx/>
              <a:buNone/>
            </a:pPr>
            <a:r>
              <a:rPr lang="sk-SK" altLang="sk-SK" sz="1800" b="1" dirty="0" smtClean="0">
                <a:ea typeface="Calibri" panose="020F0502020204030204" pitchFamily="34" charset="0"/>
                <a:cs typeface="Times New Roman" panose="02020603050405020304" pitchFamily="18" charset="0"/>
              </a:rPr>
              <a:t>RENEWABLE SOURCES OF ENERGY </a:t>
            </a:r>
            <a:r>
              <a:rPr lang="sk-SK" altLang="sk-SK" sz="1800" b="1" dirty="0">
                <a:ea typeface="Calibri" panose="020F0502020204030204" pitchFamily="34" charset="0"/>
                <a:cs typeface="Times New Roman" panose="02020603050405020304" pitchFamily="18" charset="0"/>
              </a:rPr>
              <a:t>- QUIZ</a:t>
            </a:r>
            <a:endParaRPr lang="sk-SK" altLang="sk-SK" sz="1600" dirty="0">
              <a:ea typeface="Calibri" panose="020F0502020204030204" pitchFamily="34" charset="0"/>
              <a:cs typeface="Times New Roman" panose="02020603050405020304" pitchFamily="18" charset="0"/>
            </a:endParaRPr>
          </a:p>
        </p:txBody>
      </p:sp>
      <p:pic>
        <p:nvPicPr>
          <p:cNvPr id="2" name="Obrázo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670" y="3015857"/>
            <a:ext cx="1522760" cy="1621640"/>
          </a:xfrm>
          <a:prstGeom prst="rect">
            <a:avLst/>
          </a:prstGeom>
        </p:spPr>
      </p:pic>
      <p:sp>
        <p:nvSpPr>
          <p:cNvPr id="2056" name="Obdĺžnik 7"/>
          <p:cNvSpPr>
            <a:spLocks noChangeArrowheads="1"/>
          </p:cNvSpPr>
          <p:nvPr/>
        </p:nvSpPr>
        <p:spPr bwMode="auto">
          <a:xfrm>
            <a:off x="249238" y="5084763"/>
            <a:ext cx="8651875" cy="157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107000"/>
              </a:lnSpc>
              <a:spcBef>
                <a:spcPct val="0"/>
              </a:spcBef>
              <a:spcAft>
                <a:spcPts val="800"/>
              </a:spcAft>
              <a:buFontTx/>
              <a:buNone/>
            </a:pPr>
            <a:r>
              <a:rPr lang="en-GB" altLang="sk-SK" sz="1800"/>
              <a:t>The European Commission's support for the production of this publication does not constitute an</a:t>
            </a:r>
            <a:br>
              <a:rPr lang="en-GB" altLang="sk-SK" sz="1800"/>
            </a:br>
            <a:r>
              <a:rPr lang="en-GB" altLang="sk-SK" sz="1800"/>
              <a:t>endorsement of the contents, which reflect the views only of the authors, and the Commission cannot be held responsible for any use which may be made of the information contained therein.</a:t>
            </a:r>
            <a:endParaRPr lang="sk-SK" altLang="sk-SK" sz="1600">
              <a:ea typeface="Calibri" panose="020F0502020204030204" pitchFamily="34" charset="0"/>
              <a:cs typeface="Times New Roman" panose="02020603050405020304" pitchFamily="18" charset="0"/>
            </a:endParaRPr>
          </a:p>
        </p:txBody>
      </p:sp>
      <p:pic>
        <p:nvPicPr>
          <p:cNvPr id="4" name="Obrázok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305" y="2070636"/>
            <a:ext cx="1525125" cy="854070"/>
          </a:xfrm>
          <a:prstGeom prst="rect">
            <a:avLst/>
          </a:prstGeom>
        </p:spPr>
      </p:pic>
      <p:pic>
        <p:nvPicPr>
          <p:cNvPr id="5" name="Obrázok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8064" y="435179"/>
            <a:ext cx="3399479" cy="143730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lstStyle/>
          <a:p>
            <a:pPr eaLnBrk="1" hangingPunct="1"/>
            <a:endParaRPr lang="sk-SK" altLang="sk-SK" smtClean="0"/>
          </a:p>
        </p:txBody>
      </p:sp>
      <p:sp>
        <p:nvSpPr>
          <p:cNvPr id="11267" name="Zástupný symbol obsahu 2"/>
          <p:cNvSpPr>
            <a:spLocks noGrp="1"/>
          </p:cNvSpPr>
          <p:nvPr>
            <p:ph idx="1"/>
          </p:nvPr>
        </p:nvSpPr>
        <p:spPr/>
        <p:txBody>
          <a:bodyPr/>
          <a:lstStyle/>
          <a:p>
            <a:pPr algn="ctr" eaLnBrk="1" hangingPunct="1">
              <a:buFont typeface="Arial" panose="020B0604020202020204" pitchFamily="34" charset="0"/>
              <a:buNone/>
            </a:pPr>
            <a:r>
              <a:rPr lang="en-GB" altLang="sk-SK" sz="4000" smtClean="0"/>
              <a:t>What principle does a power station operate on</a:t>
            </a:r>
            <a:r>
              <a:rPr lang="sk-SK" altLang="sk-SK" sz="4000" smtClean="0"/>
              <a:t>?</a:t>
            </a:r>
          </a:p>
        </p:txBody>
      </p:sp>
      <p:sp>
        <p:nvSpPr>
          <p:cNvPr id="4" name="Tlačidlo akcie: Pomocník 3">
            <a:hlinkClick r:id="" action="ppaction://hlinkshowjump?jump=nextslide" highlightClick="1"/>
          </p:cNvPr>
          <p:cNvSpPr/>
          <p:nvPr/>
        </p:nvSpPr>
        <p:spPr>
          <a:xfrm>
            <a:off x="4286250" y="4643438"/>
            <a:ext cx="1000125" cy="714375"/>
          </a:xfrm>
          <a:prstGeom prst="actionButtonHelp">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k-SK"/>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p:txBody>
          <a:bodyPr/>
          <a:lstStyle/>
          <a:p>
            <a:pPr eaLnBrk="1" hangingPunct="1"/>
            <a:endParaRPr lang="sk-SK" altLang="sk-SK" smtClean="0"/>
          </a:p>
        </p:txBody>
      </p:sp>
      <p:sp>
        <p:nvSpPr>
          <p:cNvPr id="12291" name="Zástupný symbol obsahu 2"/>
          <p:cNvSpPr>
            <a:spLocks noGrp="1"/>
          </p:cNvSpPr>
          <p:nvPr>
            <p:ph idx="1"/>
          </p:nvPr>
        </p:nvSpPr>
        <p:spPr/>
        <p:txBody>
          <a:bodyPr/>
          <a:lstStyle/>
          <a:p>
            <a:pPr algn="ctr" eaLnBrk="1" hangingPunct="1">
              <a:buFont typeface="Arial" panose="020B0604020202020204" pitchFamily="34" charset="0"/>
              <a:buNone/>
            </a:pPr>
            <a:r>
              <a:rPr lang="en-GB" altLang="sk-SK" sz="4000" smtClean="0"/>
              <a:t>Fission (breaking) of uranium nuclei, releasing a large amount of energy. </a:t>
            </a:r>
          </a:p>
        </p:txBody>
      </p:sp>
      <p:sp>
        <p:nvSpPr>
          <p:cNvPr id="5" name="Tlačidlo akcie: Domov 4">
            <a:hlinkClick r:id="rId2" action="ppaction://hlinksldjump" highlightClick="1"/>
          </p:cNvPr>
          <p:cNvSpPr/>
          <p:nvPr/>
        </p:nvSpPr>
        <p:spPr>
          <a:xfrm>
            <a:off x="7596188" y="5449888"/>
            <a:ext cx="714375" cy="642937"/>
          </a:xfrm>
          <a:prstGeom prst="actionButtonHom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k-SK"/>
          </a:p>
        </p:txBody>
      </p:sp>
      <p:pic>
        <p:nvPicPr>
          <p:cNvPr id="12293" name="Obrázok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68538" y="3284538"/>
            <a:ext cx="4284662" cy="241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Zástupný symbol obsahu 2"/>
          <p:cNvSpPr>
            <a:spLocks noGrp="1"/>
          </p:cNvSpPr>
          <p:nvPr>
            <p:ph idx="1"/>
          </p:nvPr>
        </p:nvSpPr>
        <p:spPr/>
        <p:txBody>
          <a:bodyPr/>
          <a:lstStyle/>
          <a:p>
            <a:pPr algn="ctr" eaLnBrk="1" hangingPunct="1">
              <a:buFont typeface="Arial" panose="020B0604020202020204" pitchFamily="34" charset="0"/>
              <a:buNone/>
            </a:pPr>
            <a:r>
              <a:rPr lang="en-GB" altLang="sk-SK" sz="4000" smtClean="0"/>
              <a:t>Name at least three appliances that we commonly use at home.</a:t>
            </a:r>
          </a:p>
        </p:txBody>
      </p:sp>
      <p:sp>
        <p:nvSpPr>
          <p:cNvPr id="4" name="Tlačidlo akcie: Pomocník 3">
            <a:hlinkClick r:id="" action="ppaction://hlinkshowjump?jump=nextslide" highlightClick="1"/>
          </p:cNvPr>
          <p:cNvSpPr/>
          <p:nvPr/>
        </p:nvSpPr>
        <p:spPr>
          <a:xfrm>
            <a:off x="4071938" y="4292600"/>
            <a:ext cx="1000125" cy="714375"/>
          </a:xfrm>
          <a:prstGeom prst="actionButtonHelp">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k-SK"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obsahu 2"/>
          <p:cNvSpPr>
            <a:spLocks noGrp="1"/>
          </p:cNvSpPr>
          <p:nvPr>
            <p:ph idx="1"/>
          </p:nvPr>
        </p:nvSpPr>
        <p:spPr/>
        <p:txBody>
          <a:bodyPr/>
          <a:lstStyle/>
          <a:p>
            <a:pPr algn="ctr" eaLnBrk="1" hangingPunct="1">
              <a:buFont typeface="Arial" panose="020B0604020202020204" pitchFamily="34" charset="0"/>
              <a:buNone/>
            </a:pPr>
            <a:r>
              <a:rPr lang="en-GB" altLang="sk-SK" sz="4400" smtClean="0"/>
              <a:t>Stove, fridge, mixer, kettle, iron, ...</a:t>
            </a:r>
          </a:p>
        </p:txBody>
      </p:sp>
      <p:sp>
        <p:nvSpPr>
          <p:cNvPr id="5" name="Tlačidlo akcie: Domov 4">
            <a:hlinkClick r:id="rId2" action="ppaction://hlinksldjump" highlightClick="1"/>
          </p:cNvPr>
          <p:cNvSpPr/>
          <p:nvPr/>
        </p:nvSpPr>
        <p:spPr>
          <a:xfrm>
            <a:off x="7451725" y="5715000"/>
            <a:ext cx="714375" cy="642938"/>
          </a:xfrm>
          <a:prstGeom prst="actionButtonHom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k-SK"/>
          </a:p>
        </p:txBody>
      </p:sp>
      <p:pic>
        <p:nvPicPr>
          <p:cNvPr id="14340" name="Picture 6" descr="https://upload.wikimedia.org/wikipedia/commons/thumb/7/72/Modern_kitchen_gnangarra.JPG/220px-Modern_kitchen_gnangarr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0338" y="2852738"/>
            <a:ext cx="4032250" cy="264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obsahu 2"/>
          <p:cNvSpPr>
            <a:spLocks noGrp="1"/>
          </p:cNvSpPr>
          <p:nvPr>
            <p:ph idx="1"/>
          </p:nvPr>
        </p:nvSpPr>
        <p:spPr/>
        <p:txBody>
          <a:bodyPr/>
          <a:lstStyle/>
          <a:p>
            <a:pPr algn="ctr" eaLnBrk="1" hangingPunct="1">
              <a:buFont typeface="Arial" panose="020B0604020202020204" pitchFamily="34" charset="0"/>
              <a:buNone/>
            </a:pPr>
            <a:r>
              <a:rPr lang="en-GB" altLang="sk-SK" sz="4400" smtClean="0"/>
              <a:t>What can electricity be used for in the household?</a:t>
            </a:r>
          </a:p>
        </p:txBody>
      </p:sp>
      <p:sp>
        <p:nvSpPr>
          <p:cNvPr id="4" name="Tlačidlo akcie: Pomocník 3">
            <a:hlinkClick r:id="" action="ppaction://hlinkshowjump?jump=nextslide" highlightClick="1"/>
          </p:cNvPr>
          <p:cNvSpPr/>
          <p:nvPr/>
        </p:nvSpPr>
        <p:spPr>
          <a:xfrm>
            <a:off x="4071938" y="4500563"/>
            <a:ext cx="1000125" cy="714375"/>
          </a:xfrm>
          <a:prstGeom prst="actionButtonHelp">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k-SK"/>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Zástupný symbol obsahu 2"/>
          <p:cNvSpPr>
            <a:spLocks noGrp="1"/>
          </p:cNvSpPr>
          <p:nvPr>
            <p:ph idx="1"/>
          </p:nvPr>
        </p:nvSpPr>
        <p:spPr/>
        <p:txBody>
          <a:bodyPr/>
          <a:lstStyle/>
          <a:p>
            <a:pPr algn="ctr" eaLnBrk="1" hangingPunct="1">
              <a:buFont typeface="Arial" panose="020B0604020202020204" pitchFamily="34" charset="0"/>
              <a:buNone/>
            </a:pPr>
            <a:r>
              <a:rPr lang="en-GB" altLang="sk-SK" sz="4400" smtClean="0"/>
              <a:t>Heating, water heating, cooking baking, lighting, ironing, washing, air conditioning, ...</a:t>
            </a:r>
          </a:p>
        </p:txBody>
      </p:sp>
      <p:sp>
        <p:nvSpPr>
          <p:cNvPr id="4" name="Tlačidlo akcie: Domov 3">
            <a:hlinkClick r:id="rId2" action="ppaction://hlinksldjump" highlightClick="1"/>
          </p:cNvPr>
          <p:cNvSpPr/>
          <p:nvPr/>
        </p:nvSpPr>
        <p:spPr>
          <a:xfrm>
            <a:off x="4214813" y="4508500"/>
            <a:ext cx="714375" cy="642938"/>
          </a:xfrm>
          <a:prstGeom prst="actionButtonHom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k-SK"/>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obsahu 2"/>
          <p:cNvSpPr>
            <a:spLocks noGrp="1"/>
          </p:cNvSpPr>
          <p:nvPr>
            <p:ph idx="1"/>
          </p:nvPr>
        </p:nvSpPr>
        <p:spPr/>
        <p:txBody>
          <a:bodyPr/>
          <a:lstStyle/>
          <a:p>
            <a:pPr algn="ctr" eaLnBrk="1" hangingPunct="1">
              <a:buFont typeface="Arial" panose="020B0604020202020204" pitchFamily="34" charset="0"/>
              <a:buNone/>
            </a:pPr>
            <a:r>
              <a:rPr lang="en-GB" altLang="sk-SK" sz="4000" smtClean="0"/>
              <a:t>Which appliance consumes more energy?</a:t>
            </a:r>
          </a:p>
          <a:p>
            <a:pPr algn="ctr" eaLnBrk="1" hangingPunct="1">
              <a:buFont typeface="Arial" panose="020B0604020202020204" pitchFamily="34" charset="0"/>
              <a:buNone/>
            </a:pPr>
            <a:r>
              <a:rPr lang="en-GB" altLang="sk-SK" sz="4000" smtClean="0"/>
              <a:t>TV</a:t>
            </a:r>
          </a:p>
          <a:p>
            <a:pPr algn="ctr" eaLnBrk="1" hangingPunct="1">
              <a:buFont typeface="Arial" panose="020B0604020202020204" pitchFamily="34" charset="0"/>
              <a:buNone/>
            </a:pPr>
            <a:r>
              <a:rPr lang="en-GB" altLang="sk-SK" sz="4000" smtClean="0"/>
              <a:t>washing machine</a:t>
            </a:r>
          </a:p>
          <a:p>
            <a:pPr algn="ctr" eaLnBrk="1" hangingPunct="1">
              <a:buFont typeface="Arial" panose="020B0604020202020204" pitchFamily="34" charset="0"/>
              <a:buNone/>
            </a:pPr>
            <a:r>
              <a:rPr lang="en-GB" altLang="sk-SK" sz="4000" smtClean="0"/>
              <a:t>fridge</a:t>
            </a:r>
          </a:p>
        </p:txBody>
      </p:sp>
      <p:sp>
        <p:nvSpPr>
          <p:cNvPr id="4" name="Tlačidlo akcie: Pomocník 3">
            <a:hlinkClick r:id="" action="ppaction://hlinkshowjump?jump=nextslide" highlightClick="1"/>
          </p:cNvPr>
          <p:cNvSpPr/>
          <p:nvPr/>
        </p:nvSpPr>
        <p:spPr>
          <a:xfrm>
            <a:off x="4071938" y="5357813"/>
            <a:ext cx="1000125" cy="714375"/>
          </a:xfrm>
          <a:prstGeom prst="actionButtonHelp">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k-SK"/>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Zástupný symbol obsahu 2"/>
          <p:cNvSpPr>
            <a:spLocks noGrp="1"/>
          </p:cNvSpPr>
          <p:nvPr>
            <p:ph idx="1"/>
          </p:nvPr>
        </p:nvSpPr>
        <p:spPr>
          <a:xfrm>
            <a:off x="468313" y="652463"/>
            <a:ext cx="8229600" cy="4525962"/>
          </a:xfrm>
        </p:spPr>
        <p:txBody>
          <a:bodyPr/>
          <a:lstStyle/>
          <a:p>
            <a:pPr algn="ctr" eaLnBrk="1" hangingPunct="1">
              <a:buFont typeface="Arial" panose="020B0604020202020204" pitchFamily="34" charset="0"/>
              <a:buNone/>
            </a:pPr>
            <a:r>
              <a:rPr lang="sk-SK" altLang="sk-SK" sz="4400" smtClean="0"/>
              <a:t>fridge</a:t>
            </a:r>
          </a:p>
        </p:txBody>
      </p:sp>
      <p:sp>
        <p:nvSpPr>
          <p:cNvPr id="6" name="Tlačidlo akcie: Domov 5">
            <a:hlinkClick r:id="rId2" action="ppaction://hlinksldjump" highlightClick="1"/>
          </p:cNvPr>
          <p:cNvSpPr/>
          <p:nvPr/>
        </p:nvSpPr>
        <p:spPr>
          <a:xfrm>
            <a:off x="7092950" y="5170488"/>
            <a:ext cx="714375" cy="642937"/>
          </a:xfrm>
          <a:prstGeom prst="actionButtonHom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k-SK"/>
          </a:p>
        </p:txBody>
      </p:sp>
      <p:pic>
        <p:nvPicPr>
          <p:cNvPr id="18436" name="Picture 6" descr="https://upload.wikimedia.org/wikipedia/commons/thumb/a/ab/A_Samsung_Refrigerator.jpg/250px-A_Samsung_Refrigerato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2488" y="1628775"/>
            <a:ext cx="2381250"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obsahu 2"/>
          <p:cNvSpPr>
            <a:spLocks noGrp="1"/>
          </p:cNvSpPr>
          <p:nvPr>
            <p:ph idx="1"/>
          </p:nvPr>
        </p:nvSpPr>
        <p:spPr/>
        <p:txBody>
          <a:bodyPr/>
          <a:lstStyle/>
          <a:p>
            <a:pPr algn="ctr" eaLnBrk="1" hangingPunct="1">
              <a:buFont typeface="Arial" panose="020B0604020202020204" pitchFamily="34" charset="0"/>
              <a:buNone/>
            </a:pPr>
            <a:r>
              <a:rPr lang="en-GB" altLang="sk-SK" sz="4400" smtClean="0"/>
              <a:t>What household activity consumes the most energy per month?</a:t>
            </a:r>
          </a:p>
        </p:txBody>
      </p:sp>
      <p:sp>
        <p:nvSpPr>
          <p:cNvPr id="4" name="Tlačidlo akcie: Pomocník 3">
            <a:hlinkClick r:id="" action="ppaction://hlinkshowjump?jump=nextslide" highlightClick="1"/>
          </p:cNvPr>
          <p:cNvSpPr/>
          <p:nvPr/>
        </p:nvSpPr>
        <p:spPr>
          <a:xfrm>
            <a:off x="4143375" y="4429125"/>
            <a:ext cx="1000125" cy="714375"/>
          </a:xfrm>
          <a:prstGeom prst="actionButtonHelp">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k-SK"/>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Zástupný symbol obsahu 2"/>
          <p:cNvSpPr>
            <a:spLocks noGrp="1"/>
          </p:cNvSpPr>
          <p:nvPr>
            <p:ph idx="1"/>
          </p:nvPr>
        </p:nvSpPr>
        <p:spPr>
          <a:xfrm>
            <a:off x="395288" y="981075"/>
            <a:ext cx="8229600" cy="4525963"/>
          </a:xfrm>
        </p:spPr>
        <p:txBody>
          <a:bodyPr/>
          <a:lstStyle/>
          <a:p>
            <a:pPr algn="ctr" eaLnBrk="1" hangingPunct="1">
              <a:buFont typeface="Arial" panose="020B0604020202020204" pitchFamily="34" charset="0"/>
              <a:buNone/>
            </a:pPr>
            <a:r>
              <a:rPr lang="en-GB" altLang="sk-SK" sz="4800" smtClean="0"/>
              <a:t>Baking and cooking</a:t>
            </a:r>
          </a:p>
          <a:p>
            <a:pPr algn="ctr" eaLnBrk="1" hangingPunct="1">
              <a:buFont typeface="Arial" panose="020B0604020202020204" pitchFamily="34" charset="0"/>
              <a:buNone/>
            </a:pPr>
            <a:r>
              <a:rPr lang="en-GB" altLang="sk-SK" sz="4800" smtClean="0"/>
              <a:t>(food preparation)</a:t>
            </a:r>
          </a:p>
        </p:txBody>
      </p:sp>
      <p:sp>
        <p:nvSpPr>
          <p:cNvPr id="5" name="Tlačidlo akcie: Domov 4">
            <a:hlinkClick r:id="rId2" action="ppaction://hlinksldjump" highlightClick="1"/>
          </p:cNvPr>
          <p:cNvSpPr/>
          <p:nvPr/>
        </p:nvSpPr>
        <p:spPr>
          <a:xfrm>
            <a:off x="7596188" y="5456238"/>
            <a:ext cx="714375" cy="642937"/>
          </a:xfrm>
          <a:prstGeom prst="actionButtonHom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k-SK"/>
          </a:p>
        </p:txBody>
      </p:sp>
      <p:pic>
        <p:nvPicPr>
          <p:cNvPr id="20484" name="Picture 6" descr="Štedrý deň :: Slovenské zvyky a tradíci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513" y="2852738"/>
            <a:ext cx="4876800" cy="360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ĺžnik 4"/>
          <p:cNvSpPr/>
          <p:nvPr/>
        </p:nvSpPr>
        <p:spPr>
          <a:xfrm>
            <a:off x="857224" y="2428868"/>
            <a:ext cx="7929618" cy="1500198"/>
          </a:xfrm>
          <a:prstGeom prst="rect">
            <a:avLst/>
          </a:prstGeom>
          <a:noFill/>
        </p:spPr>
        <p:txBody>
          <a:bodyPr>
            <a:prstTxWarp prst="textChevron">
              <a:avLst/>
            </a:prstTxWarp>
            <a:spAutoFit/>
          </a:bodyPr>
          <a:lstStyle/>
          <a:p>
            <a:pPr algn="ctr" eaLnBrk="1" fontAlgn="auto" hangingPunct="1">
              <a:spcBef>
                <a:spcPts val="0"/>
              </a:spcBef>
              <a:spcAft>
                <a:spcPts val="0"/>
              </a:spcAft>
              <a:defRPr/>
            </a:pPr>
            <a:r>
              <a:rPr lang="sk-SK"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DON´T RISK WITH ENERGY</a:t>
            </a:r>
          </a:p>
        </p:txBody>
      </p:sp>
      <p:sp>
        <p:nvSpPr>
          <p:cNvPr id="6" name="Obdĺžnik 5"/>
          <p:cNvSpPr/>
          <p:nvPr/>
        </p:nvSpPr>
        <p:spPr>
          <a:xfrm rot="21390326">
            <a:off x="3172799" y="992287"/>
            <a:ext cx="505267" cy="923330"/>
          </a:xfrm>
          <a:prstGeom prst="rect">
            <a:avLst/>
          </a:prstGeom>
          <a:noFill/>
        </p:spPr>
        <p:txBody>
          <a:bodyPr>
            <a:spAutoFit/>
          </a:bodyPr>
          <a:lstStyle/>
          <a:p>
            <a:pPr algn="ctr" eaLnBrk="1" fontAlgn="auto" hangingPunct="1">
              <a:spcBef>
                <a:spcPts val="0"/>
              </a:spcBef>
              <a:spcAft>
                <a:spcPts val="0"/>
              </a:spcAft>
              <a:defRPr/>
            </a:pPr>
            <a:r>
              <a:rPr lang="sk-SK"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a:t>
            </a:r>
          </a:p>
        </p:txBody>
      </p:sp>
      <p:sp>
        <p:nvSpPr>
          <p:cNvPr id="7" name="Obdĺžnik 6"/>
          <p:cNvSpPr/>
          <p:nvPr/>
        </p:nvSpPr>
        <p:spPr>
          <a:xfrm rot="20088990">
            <a:off x="1295376" y="723880"/>
            <a:ext cx="505267" cy="923330"/>
          </a:xfrm>
          <a:prstGeom prst="rect">
            <a:avLst/>
          </a:prstGeom>
          <a:noFill/>
        </p:spPr>
        <p:txBody>
          <a:bodyPr>
            <a:spAutoFit/>
          </a:bodyPr>
          <a:lstStyle/>
          <a:p>
            <a:pPr algn="ctr" eaLnBrk="1" fontAlgn="auto" hangingPunct="1">
              <a:spcBef>
                <a:spcPts val="0"/>
              </a:spcBef>
              <a:spcAft>
                <a:spcPts val="0"/>
              </a:spcAft>
              <a:defRPr/>
            </a:pPr>
            <a:r>
              <a:rPr lang="sk-SK"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a:t>
            </a:r>
          </a:p>
        </p:txBody>
      </p:sp>
      <p:sp>
        <p:nvSpPr>
          <p:cNvPr id="8" name="Obdĺžnik 7"/>
          <p:cNvSpPr/>
          <p:nvPr/>
        </p:nvSpPr>
        <p:spPr>
          <a:xfrm rot="1021777">
            <a:off x="6101757" y="563662"/>
            <a:ext cx="505267" cy="923330"/>
          </a:xfrm>
          <a:prstGeom prst="rect">
            <a:avLst/>
          </a:prstGeom>
          <a:noFill/>
        </p:spPr>
        <p:txBody>
          <a:bodyPr>
            <a:spAutoFit/>
          </a:bodyPr>
          <a:lstStyle/>
          <a:p>
            <a:pPr algn="ctr" eaLnBrk="1" fontAlgn="auto" hangingPunct="1">
              <a:spcBef>
                <a:spcPts val="0"/>
              </a:spcBef>
              <a:spcAft>
                <a:spcPts val="0"/>
              </a:spcAft>
              <a:defRPr/>
            </a:pPr>
            <a:r>
              <a:rPr lang="sk-SK"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a:t>
            </a:r>
          </a:p>
        </p:txBody>
      </p:sp>
      <p:sp>
        <p:nvSpPr>
          <p:cNvPr id="9" name="Obdĺžnik 8"/>
          <p:cNvSpPr/>
          <p:nvPr/>
        </p:nvSpPr>
        <p:spPr>
          <a:xfrm rot="20088990">
            <a:off x="1172534" y="3921245"/>
            <a:ext cx="505267" cy="923330"/>
          </a:xfrm>
          <a:prstGeom prst="rect">
            <a:avLst/>
          </a:prstGeom>
          <a:noFill/>
        </p:spPr>
        <p:txBody>
          <a:bodyPr>
            <a:spAutoFit/>
          </a:bodyPr>
          <a:lstStyle/>
          <a:p>
            <a:pPr algn="ctr" eaLnBrk="1" fontAlgn="auto" hangingPunct="1">
              <a:spcBef>
                <a:spcPts val="0"/>
              </a:spcBef>
              <a:spcAft>
                <a:spcPts val="0"/>
              </a:spcAft>
              <a:defRPr/>
            </a:pPr>
            <a:r>
              <a:rPr lang="sk-SK"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a:t>
            </a:r>
          </a:p>
        </p:txBody>
      </p:sp>
      <p:sp>
        <p:nvSpPr>
          <p:cNvPr id="10" name="Obdĺžnik 9"/>
          <p:cNvSpPr/>
          <p:nvPr/>
        </p:nvSpPr>
        <p:spPr>
          <a:xfrm rot="1459534">
            <a:off x="7101888" y="5064256"/>
            <a:ext cx="505267" cy="923330"/>
          </a:xfrm>
          <a:prstGeom prst="rect">
            <a:avLst/>
          </a:prstGeom>
          <a:noFill/>
        </p:spPr>
        <p:txBody>
          <a:bodyPr>
            <a:spAutoFit/>
          </a:bodyPr>
          <a:lstStyle/>
          <a:p>
            <a:pPr algn="ctr" eaLnBrk="1" fontAlgn="auto" hangingPunct="1">
              <a:spcBef>
                <a:spcPts val="0"/>
              </a:spcBef>
              <a:spcAft>
                <a:spcPts val="0"/>
              </a:spcAft>
              <a:defRPr/>
            </a:pPr>
            <a:r>
              <a:rPr lang="sk-SK"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a:t>
            </a:r>
          </a:p>
        </p:txBody>
      </p:sp>
      <p:sp>
        <p:nvSpPr>
          <p:cNvPr id="11" name="Obdĺžnik 10"/>
          <p:cNvSpPr/>
          <p:nvPr/>
        </p:nvSpPr>
        <p:spPr>
          <a:xfrm rot="386775">
            <a:off x="4887311" y="4064123"/>
            <a:ext cx="505267" cy="923330"/>
          </a:xfrm>
          <a:prstGeom prst="rect">
            <a:avLst/>
          </a:prstGeom>
          <a:noFill/>
        </p:spPr>
        <p:txBody>
          <a:bodyPr>
            <a:spAutoFit/>
          </a:bodyPr>
          <a:lstStyle/>
          <a:p>
            <a:pPr algn="ctr" eaLnBrk="1" fontAlgn="auto" hangingPunct="1">
              <a:spcBef>
                <a:spcPts val="0"/>
              </a:spcBef>
              <a:spcAft>
                <a:spcPts val="0"/>
              </a:spcAft>
              <a:defRPr/>
            </a:pPr>
            <a:r>
              <a:rPr lang="sk-SK"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a:t>
            </a:r>
          </a:p>
        </p:txBody>
      </p:sp>
      <p:sp>
        <p:nvSpPr>
          <p:cNvPr id="12" name="Obdĺžnik 11"/>
          <p:cNvSpPr/>
          <p:nvPr/>
        </p:nvSpPr>
        <p:spPr>
          <a:xfrm rot="21134337">
            <a:off x="3029922" y="5421445"/>
            <a:ext cx="505267" cy="923330"/>
          </a:xfrm>
          <a:prstGeom prst="rect">
            <a:avLst/>
          </a:prstGeom>
          <a:noFill/>
        </p:spPr>
        <p:txBody>
          <a:bodyPr>
            <a:spAutoFit/>
          </a:bodyPr>
          <a:lstStyle/>
          <a:p>
            <a:pPr algn="ctr" eaLnBrk="1" fontAlgn="auto" hangingPunct="1">
              <a:spcBef>
                <a:spcPts val="0"/>
              </a:spcBef>
              <a:spcAft>
                <a:spcPts val="0"/>
              </a:spcAft>
              <a:defRPr/>
            </a:pPr>
            <a:r>
              <a:rPr lang="sk-SK"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Zástupný symbol obsahu 2"/>
          <p:cNvSpPr>
            <a:spLocks noGrp="1"/>
          </p:cNvSpPr>
          <p:nvPr>
            <p:ph idx="1"/>
          </p:nvPr>
        </p:nvSpPr>
        <p:spPr/>
        <p:txBody>
          <a:bodyPr/>
          <a:lstStyle/>
          <a:p>
            <a:pPr algn="ctr" eaLnBrk="1" hangingPunct="1">
              <a:buFont typeface="Arial" panose="020B0604020202020204" pitchFamily="34" charset="0"/>
              <a:buNone/>
            </a:pPr>
            <a:r>
              <a:rPr lang="en-GB" altLang="sk-SK" sz="4000" smtClean="0"/>
              <a:t>Name at least 3 ways to save energy during heating?</a:t>
            </a:r>
          </a:p>
        </p:txBody>
      </p:sp>
      <p:sp>
        <p:nvSpPr>
          <p:cNvPr id="4" name="Tlačidlo akcie: Pomocník 3">
            <a:hlinkClick r:id="" action="ppaction://hlinkshowjump?jump=nextslide" highlightClick="1"/>
          </p:cNvPr>
          <p:cNvSpPr/>
          <p:nvPr/>
        </p:nvSpPr>
        <p:spPr>
          <a:xfrm>
            <a:off x="3929063" y="4429125"/>
            <a:ext cx="1000125" cy="714375"/>
          </a:xfrm>
          <a:prstGeom prst="actionButtonHelp">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k-SK"/>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Zástupný symbol obsahu 2"/>
          <p:cNvSpPr>
            <a:spLocks noGrp="1"/>
          </p:cNvSpPr>
          <p:nvPr>
            <p:ph idx="1"/>
          </p:nvPr>
        </p:nvSpPr>
        <p:spPr/>
        <p:txBody>
          <a:bodyPr/>
          <a:lstStyle/>
          <a:p>
            <a:pPr algn="ctr" eaLnBrk="1" hangingPunct="1">
              <a:buFont typeface="Arial" panose="020B0604020202020204" pitchFamily="34" charset="0"/>
              <a:buNone/>
            </a:pPr>
            <a:r>
              <a:rPr lang="en-GB" altLang="sk-SK" sz="4400" smtClean="0"/>
              <a:t>Adjustable heating mode, building insulation, insulated windows, foil behind the radiator.</a:t>
            </a:r>
          </a:p>
        </p:txBody>
      </p:sp>
      <p:sp>
        <p:nvSpPr>
          <p:cNvPr id="5" name="Tlačidlo akcie: Domov 4">
            <a:hlinkClick r:id="rId2" action="ppaction://hlinksldjump" highlightClick="1"/>
          </p:cNvPr>
          <p:cNvSpPr/>
          <p:nvPr/>
        </p:nvSpPr>
        <p:spPr>
          <a:xfrm>
            <a:off x="7380288" y="5608638"/>
            <a:ext cx="714375" cy="642937"/>
          </a:xfrm>
          <a:prstGeom prst="actionButtonHom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k-SK"/>
          </a:p>
        </p:txBody>
      </p:sp>
      <p:pic>
        <p:nvPicPr>
          <p:cNvPr id="22532" name="Picture 6" descr="https://upload.wikimedia.org/wikipedia/commons/thumb/2/2a/Candle-light-animated.gif/170px-Candle-light-animated.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762375" y="3944938"/>
            <a:ext cx="1619250" cy="216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Zástupný symbol obsahu 2"/>
          <p:cNvSpPr>
            <a:spLocks noGrp="1"/>
          </p:cNvSpPr>
          <p:nvPr>
            <p:ph idx="1"/>
          </p:nvPr>
        </p:nvSpPr>
        <p:spPr/>
        <p:txBody>
          <a:bodyPr/>
          <a:lstStyle/>
          <a:p>
            <a:pPr algn="ctr" eaLnBrk="1" hangingPunct="1">
              <a:buFont typeface="Arial" panose="020B0604020202020204" pitchFamily="34" charset="0"/>
              <a:buNone/>
            </a:pPr>
            <a:r>
              <a:rPr lang="en-GB" altLang="sk-SK" sz="4000" smtClean="0"/>
              <a:t>List ways to save water at home.</a:t>
            </a:r>
          </a:p>
        </p:txBody>
      </p:sp>
      <p:sp>
        <p:nvSpPr>
          <p:cNvPr id="4" name="Tlačidlo akcie: Pomocník 3">
            <a:hlinkClick r:id="" action="ppaction://hlinkshowjump?jump=nextslide" highlightClick="1"/>
          </p:cNvPr>
          <p:cNvSpPr/>
          <p:nvPr/>
        </p:nvSpPr>
        <p:spPr>
          <a:xfrm>
            <a:off x="4071938" y="4500563"/>
            <a:ext cx="1000125" cy="714375"/>
          </a:xfrm>
          <a:prstGeom prst="actionButtonHelp">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k-SK"/>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Zástupný symbol obsahu 2"/>
          <p:cNvSpPr>
            <a:spLocks noGrp="1"/>
          </p:cNvSpPr>
          <p:nvPr>
            <p:ph idx="1"/>
          </p:nvPr>
        </p:nvSpPr>
        <p:spPr>
          <a:xfrm>
            <a:off x="468313" y="957263"/>
            <a:ext cx="8229600" cy="4525962"/>
          </a:xfrm>
        </p:spPr>
        <p:txBody>
          <a:bodyPr/>
          <a:lstStyle/>
          <a:p>
            <a:pPr algn="ctr" eaLnBrk="1" hangingPunct="1">
              <a:buFont typeface="Arial" panose="020B0604020202020204" pitchFamily="34" charset="0"/>
              <a:buNone/>
            </a:pPr>
            <a:r>
              <a:rPr lang="en-GB" altLang="sk-SK" sz="4000" smtClean="0"/>
              <a:t>Turning off the water when you´re brushing your teeth, soaping and washing your hair, using a dishwasher or washing by hand in soaked water.</a:t>
            </a:r>
          </a:p>
        </p:txBody>
      </p:sp>
      <p:sp>
        <p:nvSpPr>
          <p:cNvPr id="5" name="Tlačidlo akcie: Domov 4">
            <a:hlinkClick r:id="rId2" action="ppaction://hlinksldjump" highlightClick="1"/>
          </p:cNvPr>
          <p:cNvSpPr/>
          <p:nvPr/>
        </p:nvSpPr>
        <p:spPr>
          <a:xfrm>
            <a:off x="6372225" y="5483225"/>
            <a:ext cx="714375" cy="642938"/>
          </a:xfrm>
          <a:prstGeom prst="actionButtonHom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k-SK"/>
          </a:p>
        </p:txBody>
      </p:sp>
      <p:pic>
        <p:nvPicPr>
          <p:cNvPr id="24580" name="Picture 6" descr="https://upload.wikimedia.org/wikipedia/commons/thumb/f/fc/Water_droplet_blue_bg05.jpg/250px-Water_droplet_blue_bg0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50" y="4249738"/>
            <a:ext cx="2808288" cy="187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Zástupný symbol obsahu 2"/>
          <p:cNvSpPr>
            <a:spLocks noGrp="1"/>
          </p:cNvSpPr>
          <p:nvPr>
            <p:ph idx="1"/>
          </p:nvPr>
        </p:nvSpPr>
        <p:spPr/>
        <p:txBody>
          <a:bodyPr/>
          <a:lstStyle/>
          <a:p>
            <a:pPr algn="ctr" eaLnBrk="1" hangingPunct="1">
              <a:buFont typeface="Arial" panose="020B0604020202020204" pitchFamily="34" charset="0"/>
              <a:buNone/>
            </a:pPr>
            <a:r>
              <a:rPr lang="en-GB" altLang="sk-SK" sz="4400" smtClean="0"/>
              <a:t>What are the ways to save energy needed for lighting?</a:t>
            </a:r>
          </a:p>
        </p:txBody>
      </p:sp>
      <p:sp>
        <p:nvSpPr>
          <p:cNvPr id="4" name="Tlačidlo akcie: Pomocník 3">
            <a:hlinkClick r:id="" action="ppaction://hlinkshowjump?jump=nextslide" highlightClick="1"/>
          </p:cNvPr>
          <p:cNvSpPr/>
          <p:nvPr/>
        </p:nvSpPr>
        <p:spPr>
          <a:xfrm>
            <a:off x="3857625" y="4286250"/>
            <a:ext cx="1000125" cy="714375"/>
          </a:xfrm>
          <a:prstGeom prst="actionButtonHelp">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k-SK"/>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Zástupný symbol obsahu 2"/>
          <p:cNvSpPr>
            <a:spLocks noGrp="1"/>
          </p:cNvSpPr>
          <p:nvPr>
            <p:ph idx="1"/>
          </p:nvPr>
        </p:nvSpPr>
        <p:spPr>
          <a:xfrm>
            <a:off x="458788" y="981075"/>
            <a:ext cx="8229600" cy="4525963"/>
          </a:xfrm>
        </p:spPr>
        <p:txBody>
          <a:bodyPr/>
          <a:lstStyle/>
          <a:p>
            <a:pPr algn="ctr" eaLnBrk="1" hangingPunct="1">
              <a:buFont typeface="Arial" panose="020B0604020202020204" pitchFamily="34" charset="0"/>
              <a:buNone/>
            </a:pPr>
            <a:r>
              <a:rPr lang="en-GB" altLang="sk-SK" sz="4400" smtClean="0"/>
              <a:t>Switch off the light if it is not necessary, use energy-saving fluorescent lamps.</a:t>
            </a:r>
          </a:p>
        </p:txBody>
      </p:sp>
      <p:sp>
        <p:nvSpPr>
          <p:cNvPr id="5" name="Tlačidlo akcie: Domov 4">
            <a:hlinkClick r:id="rId2" action="ppaction://hlinksldjump" highlightClick="1"/>
          </p:cNvPr>
          <p:cNvSpPr/>
          <p:nvPr/>
        </p:nvSpPr>
        <p:spPr>
          <a:xfrm>
            <a:off x="8001000" y="6000750"/>
            <a:ext cx="714375" cy="642938"/>
          </a:xfrm>
          <a:prstGeom prst="actionButtonHom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k-SK"/>
          </a:p>
        </p:txBody>
      </p:sp>
      <p:pic>
        <p:nvPicPr>
          <p:cNvPr id="26630" name="Picture 6" descr="Žiarivka – Wikipéd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5294" y="3493294"/>
            <a:ext cx="2095500" cy="28289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Zástupný symbol obsahu 2"/>
          <p:cNvSpPr>
            <a:spLocks noGrp="1"/>
          </p:cNvSpPr>
          <p:nvPr>
            <p:ph idx="1"/>
          </p:nvPr>
        </p:nvSpPr>
        <p:spPr/>
        <p:txBody>
          <a:bodyPr/>
          <a:lstStyle/>
          <a:p>
            <a:pPr algn="ctr" eaLnBrk="1" hangingPunct="1">
              <a:buFont typeface="Arial" panose="020B0604020202020204" pitchFamily="34" charset="0"/>
              <a:buNone/>
            </a:pPr>
            <a:r>
              <a:rPr lang="en-GB" altLang="sk-SK" sz="4400" smtClean="0"/>
              <a:t>What are the ways to save fridge energy?</a:t>
            </a:r>
          </a:p>
        </p:txBody>
      </p:sp>
      <p:sp>
        <p:nvSpPr>
          <p:cNvPr id="4" name="Tlačidlo akcie: Pomocník 3">
            <a:hlinkClick r:id="" action="ppaction://hlinkshowjump?jump=nextslide" highlightClick="1"/>
          </p:cNvPr>
          <p:cNvSpPr/>
          <p:nvPr/>
        </p:nvSpPr>
        <p:spPr>
          <a:xfrm>
            <a:off x="3924300" y="4221163"/>
            <a:ext cx="1000125" cy="714375"/>
          </a:xfrm>
          <a:prstGeom prst="actionButtonHelp">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k-SK"/>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obsahu 2"/>
          <p:cNvSpPr>
            <a:spLocks noGrp="1"/>
          </p:cNvSpPr>
          <p:nvPr>
            <p:ph idx="1"/>
          </p:nvPr>
        </p:nvSpPr>
        <p:spPr/>
        <p:txBody>
          <a:bodyPr/>
          <a:lstStyle/>
          <a:p>
            <a:pPr algn="ctr" eaLnBrk="1" hangingPunct="1">
              <a:buFont typeface="Arial" panose="020B0604020202020204" pitchFamily="34" charset="0"/>
              <a:buNone/>
            </a:pPr>
            <a:r>
              <a:rPr lang="en-GB" altLang="sk-SK" sz="4000" smtClean="0"/>
              <a:t>Do not open it often, do not leave it open for a long time, buy a suitable type of fridge (economical), place it in a suitable place (not warm or not too cold).</a:t>
            </a:r>
          </a:p>
        </p:txBody>
      </p:sp>
      <p:sp>
        <p:nvSpPr>
          <p:cNvPr id="4" name="Tlačidlo akcie: Domov 3">
            <a:hlinkClick r:id="rId2" action="ppaction://hlinksldjump" highlightClick="1"/>
          </p:cNvPr>
          <p:cNvSpPr/>
          <p:nvPr/>
        </p:nvSpPr>
        <p:spPr>
          <a:xfrm>
            <a:off x="4214813" y="5157788"/>
            <a:ext cx="714375" cy="642937"/>
          </a:xfrm>
          <a:prstGeom prst="actionButtonHom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k-SK"/>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obsahu 2"/>
          <p:cNvSpPr>
            <a:spLocks noGrp="1"/>
          </p:cNvSpPr>
          <p:nvPr>
            <p:ph idx="1"/>
          </p:nvPr>
        </p:nvSpPr>
        <p:spPr/>
        <p:txBody>
          <a:bodyPr/>
          <a:lstStyle/>
          <a:p>
            <a:pPr algn="ctr" eaLnBrk="1" hangingPunct="1">
              <a:buFont typeface="Arial" panose="020B0604020202020204" pitchFamily="34" charset="0"/>
              <a:buNone/>
            </a:pPr>
            <a:r>
              <a:rPr lang="en-GB" altLang="sk-SK" sz="4400" smtClean="0"/>
              <a:t>Where is the label and what is it used for?</a:t>
            </a:r>
          </a:p>
        </p:txBody>
      </p:sp>
      <p:sp>
        <p:nvSpPr>
          <p:cNvPr id="4" name="Tlačidlo akcie: Pomocník 3">
            <a:hlinkClick r:id="" action="ppaction://hlinkshowjump?jump=nextslide" highlightClick="1"/>
          </p:cNvPr>
          <p:cNvSpPr/>
          <p:nvPr/>
        </p:nvSpPr>
        <p:spPr>
          <a:xfrm>
            <a:off x="4286250" y="4000500"/>
            <a:ext cx="1000125" cy="714375"/>
          </a:xfrm>
          <a:prstGeom prst="actionButtonHelp">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k-SK"/>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obsahu 2"/>
          <p:cNvSpPr>
            <a:spLocks noGrp="1"/>
          </p:cNvSpPr>
          <p:nvPr>
            <p:ph idx="1"/>
          </p:nvPr>
        </p:nvSpPr>
        <p:spPr>
          <a:xfrm>
            <a:off x="395288" y="836613"/>
            <a:ext cx="4392612" cy="2160587"/>
          </a:xfrm>
        </p:spPr>
        <p:txBody>
          <a:bodyPr/>
          <a:lstStyle/>
          <a:p>
            <a:pPr algn="ctr" eaLnBrk="1" hangingPunct="1">
              <a:buFont typeface="Arial" panose="020B0604020202020204" pitchFamily="34" charset="0"/>
              <a:buNone/>
            </a:pPr>
            <a:r>
              <a:rPr lang="en-GB" altLang="sk-SK" sz="4000" smtClean="0"/>
              <a:t>The label is located on the appliances and serves to inform about energy consumption, size and brand.</a:t>
            </a:r>
          </a:p>
        </p:txBody>
      </p:sp>
      <p:sp>
        <p:nvSpPr>
          <p:cNvPr id="5" name="Tlačidlo akcie: Domov 4">
            <a:hlinkClick r:id="rId2" action="ppaction://hlinksldjump" highlightClick="1"/>
          </p:cNvPr>
          <p:cNvSpPr/>
          <p:nvPr/>
        </p:nvSpPr>
        <p:spPr>
          <a:xfrm>
            <a:off x="7667625" y="5707063"/>
            <a:ext cx="714375" cy="642937"/>
          </a:xfrm>
          <a:prstGeom prst="actionButtonHom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k-SK"/>
          </a:p>
        </p:txBody>
      </p:sp>
      <p:pic>
        <p:nvPicPr>
          <p:cNvPr id="30724" name="Picture 6" descr="Účinnosť (technika) – Wikipéd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73713" y="663575"/>
            <a:ext cx="2095500" cy="466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lačidlo akcie: Vlastné 2">
            <a:hlinkClick r:id="" action="ppaction://noaction" highlightClick="1"/>
          </p:cNvPr>
          <p:cNvSpPr/>
          <p:nvPr/>
        </p:nvSpPr>
        <p:spPr>
          <a:xfrm>
            <a:off x="285750" y="357188"/>
            <a:ext cx="2286000" cy="1000125"/>
          </a:xfrm>
          <a:prstGeom prst="actionButtonBlank">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k-SK" sz="2400" b="1" dirty="0"/>
              <a:t>ENERGY</a:t>
            </a:r>
          </a:p>
        </p:txBody>
      </p:sp>
      <p:sp>
        <p:nvSpPr>
          <p:cNvPr id="4" name="Tlačidlo akcie: Vlastné 3">
            <a:hlinkClick r:id="" action="ppaction://noaction" highlightClick="1"/>
          </p:cNvPr>
          <p:cNvSpPr/>
          <p:nvPr/>
        </p:nvSpPr>
        <p:spPr>
          <a:xfrm>
            <a:off x="285750" y="1571625"/>
            <a:ext cx="2286000" cy="1000125"/>
          </a:xfrm>
          <a:prstGeom prst="actionButtonBlank">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k-SK" sz="2400" b="1" dirty="0"/>
              <a:t>HOUSEHOLD ENERGY</a:t>
            </a:r>
          </a:p>
        </p:txBody>
      </p:sp>
      <p:sp>
        <p:nvSpPr>
          <p:cNvPr id="5" name="Tlačidlo akcie: Vlastné 4">
            <a:hlinkClick r:id="" action="ppaction://noaction" highlightClick="1"/>
          </p:cNvPr>
          <p:cNvSpPr/>
          <p:nvPr/>
        </p:nvSpPr>
        <p:spPr>
          <a:xfrm>
            <a:off x="285750" y="2928938"/>
            <a:ext cx="2286000" cy="1000125"/>
          </a:xfrm>
          <a:prstGeom prst="actionButtonBlank">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k-SK" sz="2400" b="1" dirty="0"/>
              <a:t>SAVING</a:t>
            </a:r>
          </a:p>
          <a:p>
            <a:pPr algn="ctr" eaLnBrk="1" fontAlgn="auto" hangingPunct="1">
              <a:spcBef>
                <a:spcPts val="0"/>
              </a:spcBef>
              <a:spcAft>
                <a:spcPts val="0"/>
              </a:spcAft>
              <a:defRPr/>
            </a:pPr>
            <a:r>
              <a:rPr lang="sk-SK" sz="2400" b="1" dirty="0"/>
              <a:t>METHODS</a:t>
            </a:r>
          </a:p>
        </p:txBody>
      </p:sp>
      <p:sp>
        <p:nvSpPr>
          <p:cNvPr id="6" name="Tlačidlo akcie: Vlastné 5">
            <a:hlinkClick r:id="" action="ppaction://noaction" highlightClick="1"/>
          </p:cNvPr>
          <p:cNvSpPr/>
          <p:nvPr/>
        </p:nvSpPr>
        <p:spPr>
          <a:xfrm>
            <a:off x="285750" y="4214813"/>
            <a:ext cx="2286000" cy="1000125"/>
          </a:xfrm>
          <a:prstGeom prst="actionButtonBlank">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k-SK" sz="2400" b="1" dirty="0"/>
              <a:t>ENERGY LABEL</a:t>
            </a:r>
          </a:p>
        </p:txBody>
      </p:sp>
      <p:sp>
        <p:nvSpPr>
          <p:cNvPr id="7" name="Tlačidlo akcie: Vlastné 6">
            <a:hlinkClick r:id="" action="ppaction://noaction" highlightClick="1"/>
          </p:cNvPr>
          <p:cNvSpPr/>
          <p:nvPr/>
        </p:nvSpPr>
        <p:spPr>
          <a:xfrm>
            <a:off x="285750" y="5572125"/>
            <a:ext cx="2286000" cy="1000125"/>
          </a:xfrm>
          <a:prstGeom prst="actionButtonBlank">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k-SK" sz="2400" b="1" dirty="0"/>
              <a:t>ENERGY SOURCES</a:t>
            </a:r>
          </a:p>
        </p:txBody>
      </p:sp>
      <p:sp>
        <p:nvSpPr>
          <p:cNvPr id="8" name="Tlačidlo akcie: Vlastné 7">
            <a:hlinkClick r:id="" action="ppaction://noaction" highlightClick="1"/>
          </p:cNvPr>
          <p:cNvSpPr/>
          <p:nvPr/>
        </p:nvSpPr>
        <p:spPr>
          <a:xfrm>
            <a:off x="2786063" y="357188"/>
            <a:ext cx="1357312" cy="928687"/>
          </a:xfrm>
          <a:prstGeom prst="actionButtonBlan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k-SK" sz="2800" b="1" dirty="0">
                <a:solidFill>
                  <a:schemeClr val="bg1"/>
                </a:solidFill>
                <a:hlinkClick r:id="rId2" action="ppaction://hlinksldjump"/>
              </a:rPr>
              <a:t>10</a:t>
            </a:r>
            <a:endParaRPr lang="sk-SK" sz="2800" b="1" dirty="0">
              <a:solidFill>
                <a:schemeClr val="bg1"/>
              </a:solidFill>
            </a:endParaRPr>
          </a:p>
        </p:txBody>
      </p:sp>
      <p:sp>
        <p:nvSpPr>
          <p:cNvPr id="9" name="Tlačidlo akcie: Vlastné 8">
            <a:hlinkClick r:id="" action="ppaction://noaction" highlightClick="1"/>
          </p:cNvPr>
          <p:cNvSpPr/>
          <p:nvPr/>
        </p:nvSpPr>
        <p:spPr>
          <a:xfrm>
            <a:off x="2786063" y="1571625"/>
            <a:ext cx="1357312" cy="928688"/>
          </a:xfrm>
          <a:prstGeom prst="actionButtonBlan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k-SK" sz="2800" b="1" dirty="0">
                <a:solidFill>
                  <a:schemeClr val="bg1"/>
                </a:solidFill>
                <a:hlinkClick r:id="rId3" action="ppaction://hlinksldjump"/>
              </a:rPr>
              <a:t>10</a:t>
            </a:r>
            <a:endParaRPr lang="sk-SK" sz="2800" b="1" dirty="0">
              <a:solidFill>
                <a:schemeClr val="bg1"/>
              </a:solidFill>
            </a:endParaRPr>
          </a:p>
        </p:txBody>
      </p:sp>
      <p:sp>
        <p:nvSpPr>
          <p:cNvPr id="10" name="Tlačidlo akcie: Vlastné 9">
            <a:hlinkClick r:id="" action="ppaction://noaction" highlightClick="1"/>
          </p:cNvPr>
          <p:cNvSpPr/>
          <p:nvPr/>
        </p:nvSpPr>
        <p:spPr>
          <a:xfrm>
            <a:off x="4357688" y="357188"/>
            <a:ext cx="1357312" cy="928687"/>
          </a:xfrm>
          <a:prstGeom prst="actionButtonBlan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k-SK" sz="2800" b="1" dirty="0">
                <a:solidFill>
                  <a:schemeClr val="bg1"/>
                </a:solidFill>
                <a:hlinkClick r:id="rId4" action="ppaction://hlinksldjump"/>
              </a:rPr>
              <a:t>20</a:t>
            </a:r>
            <a:endParaRPr lang="sk-SK" sz="2800" b="1" dirty="0">
              <a:solidFill>
                <a:schemeClr val="bg1"/>
              </a:solidFill>
            </a:endParaRPr>
          </a:p>
        </p:txBody>
      </p:sp>
      <p:sp>
        <p:nvSpPr>
          <p:cNvPr id="11" name="Tlačidlo akcie: Vlastné 10">
            <a:hlinkClick r:id="" action="ppaction://noaction" highlightClick="1"/>
          </p:cNvPr>
          <p:cNvSpPr/>
          <p:nvPr/>
        </p:nvSpPr>
        <p:spPr>
          <a:xfrm>
            <a:off x="2786063" y="5572125"/>
            <a:ext cx="1357312" cy="928688"/>
          </a:xfrm>
          <a:prstGeom prst="actionButtonBlan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k-SK" sz="2800" b="1" dirty="0">
                <a:solidFill>
                  <a:schemeClr val="bg1"/>
                </a:solidFill>
                <a:hlinkClick r:id="rId5" action="ppaction://hlinksldjump"/>
              </a:rPr>
              <a:t>10</a:t>
            </a:r>
            <a:endParaRPr lang="sk-SK" sz="2800" b="1" dirty="0">
              <a:solidFill>
                <a:schemeClr val="bg1"/>
              </a:solidFill>
            </a:endParaRPr>
          </a:p>
        </p:txBody>
      </p:sp>
      <p:sp>
        <p:nvSpPr>
          <p:cNvPr id="12" name="Tlačidlo akcie: Vlastné 11">
            <a:hlinkClick r:id="" action="ppaction://noaction" highlightClick="1"/>
          </p:cNvPr>
          <p:cNvSpPr/>
          <p:nvPr/>
        </p:nvSpPr>
        <p:spPr>
          <a:xfrm>
            <a:off x="2786063" y="4214813"/>
            <a:ext cx="1357312" cy="928687"/>
          </a:xfrm>
          <a:prstGeom prst="actionButtonBlan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k-SK" sz="2800" b="1" dirty="0">
                <a:solidFill>
                  <a:schemeClr val="bg1"/>
                </a:solidFill>
                <a:hlinkClick r:id="rId6" action="ppaction://hlinksldjump"/>
              </a:rPr>
              <a:t>10</a:t>
            </a:r>
            <a:endParaRPr lang="sk-SK" sz="2800" b="1" dirty="0">
              <a:solidFill>
                <a:schemeClr val="bg1"/>
              </a:solidFill>
            </a:endParaRPr>
          </a:p>
        </p:txBody>
      </p:sp>
      <p:sp>
        <p:nvSpPr>
          <p:cNvPr id="13" name="Tlačidlo akcie: Vlastné 12">
            <a:hlinkClick r:id="" action="ppaction://noaction" highlightClick="1"/>
          </p:cNvPr>
          <p:cNvSpPr/>
          <p:nvPr/>
        </p:nvSpPr>
        <p:spPr>
          <a:xfrm>
            <a:off x="2786063" y="2928938"/>
            <a:ext cx="1357312" cy="928687"/>
          </a:xfrm>
          <a:prstGeom prst="actionButtonBlan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k-SK" sz="2800" b="1" dirty="0">
                <a:solidFill>
                  <a:schemeClr val="bg1"/>
                </a:solidFill>
                <a:hlinkClick r:id="rId7" action="ppaction://hlinksldjump"/>
              </a:rPr>
              <a:t>10</a:t>
            </a:r>
            <a:endParaRPr lang="sk-SK" sz="2800" b="1" dirty="0">
              <a:solidFill>
                <a:schemeClr val="bg1"/>
              </a:solidFill>
            </a:endParaRPr>
          </a:p>
        </p:txBody>
      </p:sp>
      <p:sp>
        <p:nvSpPr>
          <p:cNvPr id="14" name="Tlačidlo akcie: Vlastné 13">
            <a:hlinkClick r:id="" action="ppaction://noaction" highlightClick="1"/>
          </p:cNvPr>
          <p:cNvSpPr/>
          <p:nvPr/>
        </p:nvSpPr>
        <p:spPr>
          <a:xfrm>
            <a:off x="4429125" y="4214813"/>
            <a:ext cx="1357313" cy="928687"/>
          </a:xfrm>
          <a:prstGeom prst="actionButtonBlan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k-SK" sz="2800" b="1" dirty="0">
                <a:solidFill>
                  <a:schemeClr val="bg1"/>
                </a:solidFill>
                <a:hlinkClick r:id="rId8" action="ppaction://hlinksldjump"/>
              </a:rPr>
              <a:t>20</a:t>
            </a:r>
            <a:endParaRPr lang="sk-SK" sz="2800" b="1" dirty="0">
              <a:solidFill>
                <a:schemeClr val="bg1"/>
              </a:solidFill>
            </a:endParaRPr>
          </a:p>
        </p:txBody>
      </p:sp>
      <p:sp>
        <p:nvSpPr>
          <p:cNvPr id="15" name="Tlačidlo akcie: Vlastné 14">
            <a:hlinkClick r:id="" action="ppaction://noaction" highlightClick="1"/>
          </p:cNvPr>
          <p:cNvSpPr/>
          <p:nvPr/>
        </p:nvSpPr>
        <p:spPr>
          <a:xfrm>
            <a:off x="4429125" y="2928938"/>
            <a:ext cx="1357313" cy="928687"/>
          </a:xfrm>
          <a:prstGeom prst="actionButtonBlan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k-SK" sz="2800" b="1" dirty="0">
                <a:solidFill>
                  <a:schemeClr val="bg1"/>
                </a:solidFill>
                <a:hlinkClick r:id="rId9" action="ppaction://hlinksldjump"/>
              </a:rPr>
              <a:t>20</a:t>
            </a:r>
            <a:endParaRPr lang="sk-SK" sz="2800" b="1" dirty="0">
              <a:solidFill>
                <a:schemeClr val="bg1"/>
              </a:solidFill>
            </a:endParaRPr>
          </a:p>
        </p:txBody>
      </p:sp>
      <p:sp>
        <p:nvSpPr>
          <p:cNvPr id="16" name="Tlačidlo akcie: Vlastné 15">
            <a:hlinkClick r:id="" action="ppaction://noaction" highlightClick="1"/>
          </p:cNvPr>
          <p:cNvSpPr/>
          <p:nvPr/>
        </p:nvSpPr>
        <p:spPr>
          <a:xfrm>
            <a:off x="4357688" y="1571625"/>
            <a:ext cx="1357312" cy="928688"/>
          </a:xfrm>
          <a:prstGeom prst="actionButtonBlan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k-SK" sz="2800" b="1" dirty="0">
                <a:solidFill>
                  <a:schemeClr val="bg1"/>
                </a:solidFill>
                <a:hlinkClick r:id="rId10" action="ppaction://hlinksldjump"/>
              </a:rPr>
              <a:t>20</a:t>
            </a:r>
            <a:endParaRPr lang="sk-SK" sz="2800" b="1" dirty="0">
              <a:solidFill>
                <a:schemeClr val="bg1"/>
              </a:solidFill>
            </a:endParaRPr>
          </a:p>
        </p:txBody>
      </p:sp>
      <p:sp>
        <p:nvSpPr>
          <p:cNvPr id="17" name="Tlačidlo akcie: Vlastné 16">
            <a:hlinkClick r:id="" action="ppaction://noaction" highlightClick="1"/>
          </p:cNvPr>
          <p:cNvSpPr/>
          <p:nvPr/>
        </p:nvSpPr>
        <p:spPr>
          <a:xfrm>
            <a:off x="4429125" y="5572125"/>
            <a:ext cx="1357313" cy="928688"/>
          </a:xfrm>
          <a:prstGeom prst="actionButtonBlan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k-SK" sz="2800" b="1" dirty="0">
                <a:solidFill>
                  <a:schemeClr val="bg1"/>
                </a:solidFill>
                <a:hlinkClick r:id="rId11" action="ppaction://hlinksldjump"/>
              </a:rPr>
              <a:t>20</a:t>
            </a:r>
            <a:endParaRPr lang="sk-SK" sz="2800" b="1" dirty="0">
              <a:solidFill>
                <a:schemeClr val="bg1"/>
              </a:solidFill>
            </a:endParaRPr>
          </a:p>
        </p:txBody>
      </p:sp>
      <p:sp>
        <p:nvSpPr>
          <p:cNvPr id="18" name="Tlačidlo akcie: Vlastné 17">
            <a:hlinkClick r:id="" action="ppaction://noaction" highlightClick="1"/>
          </p:cNvPr>
          <p:cNvSpPr/>
          <p:nvPr/>
        </p:nvSpPr>
        <p:spPr>
          <a:xfrm>
            <a:off x="6000750" y="1571625"/>
            <a:ext cx="1357313" cy="928688"/>
          </a:xfrm>
          <a:prstGeom prst="actionButtonBlan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k-SK" sz="2800" b="1" dirty="0">
                <a:solidFill>
                  <a:schemeClr val="bg1"/>
                </a:solidFill>
                <a:hlinkClick r:id="rId12" action="ppaction://hlinksldjump"/>
              </a:rPr>
              <a:t>30</a:t>
            </a:r>
            <a:endParaRPr lang="sk-SK" sz="2800" b="1" dirty="0">
              <a:solidFill>
                <a:schemeClr val="bg1"/>
              </a:solidFill>
            </a:endParaRPr>
          </a:p>
        </p:txBody>
      </p:sp>
      <p:sp>
        <p:nvSpPr>
          <p:cNvPr id="19" name="Tlačidlo akcie: Vlastné 18">
            <a:hlinkClick r:id="" action="ppaction://noaction" highlightClick="1"/>
          </p:cNvPr>
          <p:cNvSpPr/>
          <p:nvPr/>
        </p:nvSpPr>
        <p:spPr>
          <a:xfrm>
            <a:off x="7643813" y="357188"/>
            <a:ext cx="1357312" cy="928687"/>
          </a:xfrm>
          <a:prstGeom prst="actionButtonBlan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k-SK" sz="2800" b="1" dirty="0">
                <a:solidFill>
                  <a:schemeClr val="bg1"/>
                </a:solidFill>
                <a:hlinkClick r:id="rId13" action="ppaction://hlinksldjump"/>
              </a:rPr>
              <a:t>40</a:t>
            </a:r>
            <a:endParaRPr lang="sk-SK" sz="2800" b="1" dirty="0">
              <a:solidFill>
                <a:schemeClr val="bg1"/>
              </a:solidFill>
            </a:endParaRPr>
          </a:p>
        </p:txBody>
      </p:sp>
      <p:sp>
        <p:nvSpPr>
          <p:cNvPr id="20" name="Tlačidlo akcie: Vlastné 19">
            <a:hlinkClick r:id="" action="ppaction://noaction" highlightClick="1"/>
          </p:cNvPr>
          <p:cNvSpPr/>
          <p:nvPr/>
        </p:nvSpPr>
        <p:spPr>
          <a:xfrm>
            <a:off x="6000750" y="357188"/>
            <a:ext cx="1357313" cy="928687"/>
          </a:xfrm>
          <a:prstGeom prst="actionButtonBlan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k-SK" sz="2800" b="1" dirty="0">
                <a:solidFill>
                  <a:schemeClr val="bg1"/>
                </a:solidFill>
                <a:hlinkClick r:id="rId14" action="ppaction://hlinksldjump"/>
              </a:rPr>
              <a:t>30</a:t>
            </a:r>
            <a:endParaRPr lang="sk-SK" sz="2800" b="1" dirty="0">
              <a:solidFill>
                <a:schemeClr val="bg1"/>
              </a:solidFill>
            </a:endParaRPr>
          </a:p>
        </p:txBody>
      </p:sp>
      <p:sp>
        <p:nvSpPr>
          <p:cNvPr id="21" name="Tlačidlo akcie: Vlastné 20">
            <a:hlinkClick r:id="" action="ppaction://noaction" highlightClick="1"/>
          </p:cNvPr>
          <p:cNvSpPr/>
          <p:nvPr/>
        </p:nvSpPr>
        <p:spPr>
          <a:xfrm>
            <a:off x="6000750" y="4214813"/>
            <a:ext cx="1357313" cy="928687"/>
          </a:xfrm>
          <a:prstGeom prst="actionButtonBlan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k-SK" sz="2800" b="1" dirty="0">
                <a:solidFill>
                  <a:schemeClr val="bg1"/>
                </a:solidFill>
                <a:hlinkClick r:id="rId15" action="ppaction://hlinksldjump"/>
              </a:rPr>
              <a:t>30</a:t>
            </a:r>
            <a:endParaRPr lang="sk-SK" sz="2800" b="1" dirty="0">
              <a:solidFill>
                <a:schemeClr val="bg1"/>
              </a:solidFill>
            </a:endParaRPr>
          </a:p>
        </p:txBody>
      </p:sp>
      <p:sp>
        <p:nvSpPr>
          <p:cNvPr id="22" name="Tlačidlo akcie: Vlastné 21">
            <a:hlinkClick r:id="" action="ppaction://noaction" highlightClick="1"/>
          </p:cNvPr>
          <p:cNvSpPr/>
          <p:nvPr/>
        </p:nvSpPr>
        <p:spPr>
          <a:xfrm>
            <a:off x="7643813" y="2928938"/>
            <a:ext cx="1357312" cy="928687"/>
          </a:xfrm>
          <a:prstGeom prst="actionButtonBlan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k-SK" sz="2800" b="1" dirty="0">
                <a:solidFill>
                  <a:schemeClr val="bg1"/>
                </a:solidFill>
                <a:hlinkClick r:id="rId16" action="ppaction://hlinksldjump"/>
              </a:rPr>
              <a:t>40</a:t>
            </a:r>
            <a:endParaRPr lang="sk-SK" sz="2800" b="1" dirty="0">
              <a:solidFill>
                <a:schemeClr val="bg1"/>
              </a:solidFill>
            </a:endParaRPr>
          </a:p>
        </p:txBody>
      </p:sp>
      <p:sp>
        <p:nvSpPr>
          <p:cNvPr id="23" name="Tlačidlo akcie: Vlastné 22">
            <a:hlinkClick r:id="" action="ppaction://noaction" highlightClick="1"/>
          </p:cNvPr>
          <p:cNvSpPr/>
          <p:nvPr/>
        </p:nvSpPr>
        <p:spPr>
          <a:xfrm>
            <a:off x="6000750" y="2928938"/>
            <a:ext cx="1357313" cy="928687"/>
          </a:xfrm>
          <a:prstGeom prst="actionButtonBlan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k-SK" sz="2800" b="1" dirty="0">
                <a:solidFill>
                  <a:schemeClr val="bg1"/>
                </a:solidFill>
                <a:hlinkClick r:id="rId17" action="ppaction://hlinksldjump"/>
              </a:rPr>
              <a:t>30</a:t>
            </a:r>
            <a:endParaRPr lang="sk-SK" sz="2800" b="1" dirty="0">
              <a:solidFill>
                <a:schemeClr val="bg1"/>
              </a:solidFill>
            </a:endParaRPr>
          </a:p>
        </p:txBody>
      </p:sp>
      <p:sp>
        <p:nvSpPr>
          <p:cNvPr id="24" name="Tlačidlo akcie: Vlastné 23">
            <a:hlinkClick r:id="" action="ppaction://noaction" highlightClick="1"/>
          </p:cNvPr>
          <p:cNvSpPr/>
          <p:nvPr/>
        </p:nvSpPr>
        <p:spPr>
          <a:xfrm>
            <a:off x="7643813" y="1571625"/>
            <a:ext cx="1357312" cy="928688"/>
          </a:xfrm>
          <a:prstGeom prst="actionButtonBlan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k-SK" sz="2800" b="1" dirty="0">
                <a:solidFill>
                  <a:schemeClr val="bg1"/>
                </a:solidFill>
                <a:hlinkClick r:id="rId18" action="ppaction://hlinksldjump"/>
              </a:rPr>
              <a:t>40</a:t>
            </a:r>
            <a:endParaRPr lang="sk-SK" sz="2800" b="1" dirty="0">
              <a:solidFill>
                <a:schemeClr val="bg1"/>
              </a:solidFill>
            </a:endParaRPr>
          </a:p>
        </p:txBody>
      </p:sp>
      <p:sp>
        <p:nvSpPr>
          <p:cNvPr id="25" name="Tlačidlo akcie: Vlastné 24">
            <a:hlinkClick r:id="" action="ppaction://noaction" highlightClick="1"/>
          </p:cNvPr>
          <p:cNvSpPr/>
          <p:nvPr/>
        </p:nvSpPr>
        <p:spPr>
          <a:xfrm>
            <a:off x="6000750" y="5572125"/>
            <a:ext cx="1357313" cy="928688"/>
          </a:xfrm>
          <a:prstGeom prst="actionButtonBlan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k-SK" sz="2800" b="1" dirty="0">
                <a:solidFill>
                  <a:schemeClr val="bg1"/>
                </a:solidFill>
                <a:hlinkClick r:id="rId19" action="ppaction://hlinksldjump"/>
              </a:rPr>
              <a:t>30</a:t>
            </a:r>
            <a:endParaRPr lang="sk-SK" sz="2800" b="1" dirty="0">
              <a:solidFill>
                <a:schemeClr val="bg1"/>
              </a:solidFill>
            </a:endParaRPr>
          </a:p>
        </p:txBody>
      </p:sp>
      <p:sp>
        <p:nvSpPr>
          <p:cNvPr id="26" name="Tlačidlo akcie: Vlastné 25">
            <a:hlinkClick r:id="" action="ppaction://noaction" highlightClick="1"/>
          </p:cNvPr>
          <p:cNvSpPr/>
          <p:nvPr/>
        </p:nvSpPr>
        <p:spPr>
          <a:xfrm>
            <a:off x="7572375" y="5572125"/>
            <a:ext cx="1357313" cy="928688"/>
          </a:xfrm>
          <a:prstGeom prst="actionButtonBlan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k-SK" sz="2800" b="1" dirty="0">
                <a:solidFill>
                  <a:schemeClr val="bg1"/>
                </a:solidFill>
                <a:hlinkClick r:id="rId20" action="ppaction://hlinksldjump"/>
              </a:rPr>
              <a:t>40</a:t>
            </a:r>
            <a:endParaRPr lang="sk-SK" sz="2800" b="1" dirty="0">
              <a:solidFill>
                <a:schemeClr val="bg1"/>
              </a:solidFill>
            </a:endParaRPr>
          </a:p>
        </p:txBody>
      </p:sp>
      <p:sp>
        <p:nvSpPr>
          <p:cNvPr id="27" name="Tlačidlo akcie: Vlastné 26">
            <a:hlinkClick r:id="" action="ppaction://noaction" highlightClick="1"/>
          </p:cNvPr>
          <p:cNvSpPr/>
          <p:nvPr/>
        </p:nvSpPr>
        <p:spPr>
          <a:xfrm>
            <a:off x="7572375" y="4214813"/>
            <a:ext cx="1357313" cy="928687"/>
          </a:xfrm>
          <a:prstGeom prst="actionButtonBlan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sk-SK" sz="2800" b="1" dirty="0">
                <a:solidFill>
                  <a:schemeClr val="bg1"/>
                </a:solidFill>
                <a:hlinkClick r:id="rId21" action="ppaction://hlinksldjump"/>
              </a:rPr>
              <a:t>40</a:t>
            </a:r>
            <a:endParaRPr lang="sk-SK" sz="2800" b="1" dirty="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Zástupný symbol obsahu 2"/>
          <p:cNvSpPr>
            <a:spLocks noGrp="1"/>
          </p:cNvSpPr>
          <p:nvPr>
            <p:ph idx="1"/>
          </p:nvPr>
        </p:nvSpPr>
        <p:spPr/>
        <p:txBody>
          <a:bodyPr/>
          <a:lstStyle/>
          <a:p>
            <a:pPr algn="ctr" eaLnBrk="1" hangingPunct="1">
              <a:buFont typeface="Arial" panose="020B0604020202020204" pitchFamily="34" charset="0"/>
              <a:buNone/>
            </a:pPr>
            <a:r>
              <a:rPr lang="en-GB" altLang="sk-SK" sz="4000" smtClean="0"/>
              <a:t>What is the letter of the most economical appliances?</a:t>
            </a:r>
          </a:p>
        </p:txBody>
      </p:sp>
      <p:sp>
        <p:nvSpPr>
          <p:cNvPr id="4" name="Tlačidlo akcie: Pomocník 3">
            <a:hlinkClick r:id="" action="ppaction://hlinkshowjump?jump=nextslide" highlightClick="1"/>
          </p:cNvPr>
          <p:cNvSpPr/>
          <p:nvPr/>
        </p:nvSpPr>
        <p:spPr>
          <a:xfrm>
            <a:off x="4143375" y="4286250"/>
            <a:ext cx="1000125" cy="714375"/>
          </a:xfrm>
          <a:prstGeom prst="actionButtonHelp">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k-SK"/>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Zástupný symbol obsahu 2"/>
          <p:cNvSpPr>
            <a:spLocks noGrp="1"/>
          </p:cNvSpPr>
          <p:nvPr>
            <p:ph idx="1"/>
          </p:nvPr>
        </p:nvSpPr>
        <p:spPr>
          <a:xfrm>
            <a:off x="452438" y="908050"/>
            <a:ext cx="8229600" cy="4525963"/>
          </a:xfrm>
        </p:spPr>
        <p:txBody>
          <a:bodyPr/>
          <a:lstStyle/>
          <a:p>
            <a:pPr algn="ctr" eaLnBrk="1" hangingPunct="1">
              <a:buFont typeface="Arial" panose="020B0604020202020204" pitchFamily="34" charset="0"/>
              <a:buNone/>
            </a:pPr>
            <a:r>
              <a:rPr lang="en-GB" altLang="sk-SK" sz="4400" smtClean="0"/>
              <a:t>The letter A</a:t>
            </a:r>
          </a:p>
        </p:txBody>
      </p:sp>
      <p:sp>
        <p:nvSpPr>
          <p:cNvPr id="5" name="Tlačidlo akcie: Domov 4">
            <a:hlinkClick r:id="rId2" action="ppaction://hlinksldjump" highlightClick="1"/>
          </p:cNvPr>
          <p:cNvSpPr/>
          <p:nvPr/>
        </p:nvSpPr>
        <p:spPr>
          <a:xfrm>
            <a:off x="7451725" y="5694363"/>
            <a:ext cx="714375" cy="642937"/>
          </a:xfrm>
          <a:prstGeom prst="actionButtonHom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k-SK"/>
          </a:p>
        </p:txBody>
      </p:sp>
      <p:pic>
        <p:nvPicPr>
          <p:cNvPr id="32772" name="Picture 6" descr="Účinnosť (technika) – Wikipéd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19488" y="1698625"/>
            <a:ext cx="2095500" cy="466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Zástupný symbol obsahu 2"/>
          <p:cNvSpPr>
            <a:spLocks noGrp="1"/>
          </p:cNvSpPr>
          <p:nvPr>
            <p:ph idx="1"/>
          </p:nvPr>
        </p:nvSpPr>
        <p:spPr/>
        <p:txBody>
          <a:bodyPr/>
          <a:lstStyle/>
          <a:p>
            <a:pPr algn="ctr" eaLnBrk="1" hangingPunct="1">
              <a:buFont typeface="Arial" panose="020B0604020202020204" pitchFamily="34" charset="0"/>
              <a:buNone/>
            </a:pPr>
            <a:r>
              <a:rPr lang="en-GB" altLang="sk-SK" sz="4000" smtClean="0"/>
              <a:t>What is the most important information on the label for the consumer?</a:t>
            </a:r>
          </a:p>
        </p:txBody>
      </p:sp>
      <p:sp>
        <p:nvSpPr>
          <p:cNvPr id="4" name="Tlačidlo akcie: Pomocník 3">
            <a:hlinkClick r:id="" action="ppaction://hlinkshowjump?jump=nextslide" highlightClick="1"/>
          </p:cNvPr>
          <p:cNvSpPr/>
          <p:nvPr/>
        </p:nvSpPr>
        <p:spPr>
          <a:xfrm>
            <a:off x="4286250" y="4143375"/>
            <a:ext cx="1000125" cy="714375"/>
          </a:xfrm>
          <a:prstGeom prst="actionButtonHelp">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k-SK"/>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Zástupný symbol obsahu 2"/>
          <p:cNvSpPr>
            <a:spLocks noGrp="1"/>
          </p:cNvSpPr>
          <p:nvPr>
            <p:ph idx="1"/>
          </p:nvPr>
        </p:nvSpPr>
        <p:spPr/>
        <p:txBody>
          <a:bodyPr/>
          <a:lstStyle/>
          <a:p>
            <a:pPr algn="ctr" eaLnBrk="1" hangingPunct="1">
              <a:buFont typeface="Arial" panose="020B0604020202020204" pitchFamily="34" charset="0"/>
              <a:buNone/>
            </a:pPr>
            <a:r>
              <a:rPr lang="en-GB" altLang="sk-SK" sz="4000" smtClean="0"/>
              <a:t>Appliance energy consumption.</a:t>
            </a:r>
          </a:p>
        </p:txBody>
      </p:sp>
      <p:sp>
        <p:nvSpPr>
          <p:cNvPr id="4" name="Tlačidlo akcie: Domov 3">
            <a:hlinkClick r:id="rId2" action="ppaction://hlinksldjump" highlightClick="1"/>
          </p:cNvPr>
          <p:cNvSpPr/>
          <p:nvPr/>
        </p:nvSpPr>
        <p:spPr>
          <a:xfrm>
            <a:off x="4214813" y="3219450"/>
            <a:ext cx="714375" cy="642938"/>
          </a:xfrm>
          <a:prstGeom prst="actionButtonHom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k-SK"/>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obsahu 2"/>
          <p:cNvSpPr>
            <a:spLocks noGrp="1"/>
          </p:cNvSpPr>
          <p:nvPr>
            <p:ph idx="1"/>
          </p:nvPr>
        </p:nvSpPr>
        <p:spPr/>
        <p:txBody>
          <a:bodyPr/>
          <a:lstStyle/>
          <a:p>
            <a:pPr algn="ctr" eaLnBrk="1" hangingPunct="1">
              <a:buFont typeface="Arial" panose="020B0604020202020204" pitchFamily="34" charset="0"/>
              <a:buNone/>
            </a:pPr>
            <a:r>
              <a:rPr lang="en-GB" altLang="sk-SK" sz="4400" smtClean="0"/>
              <a:t>What is on the energy label, e.g. fridges?</a:t>
            </a:r>
          </a:p>
        </p:txBody>
      </p:sp>
      <p:sp>
        <p:nvSpPr>
          <p:cNvPr id="4" name="Tlačidlo akcie: Pomocník 3">
            <a:hlinkClick r:id="" action="ppaction://hlinkshowjump?jump=nextslide" highlightClick="1"/>
          </p:cNvPr>
          <p:cNvSpPr/>
          <p:nvPr/>
        </p:nvSpPr>
        <p:spPr>
          <a:xfrm>
            <a:off x="4214813" y="4643438"/>
            <a:ext cx="1000125" cy="714375"/>
          </a:xfrm>
          <a:prstGeom prst="actionButtonHelp">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k-SK"/>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obsahu 2"/>
          <p:cNvSpPr>
            <a:spLocks noGrp="1"/>
          </p:cNvSpPr>
          <p:nvPr>
            <p:ph idx="1"/>
          </p:nvPr>
        </p:nvSpPr>
        <p:spPr/>
        <p:txBody>
          <a:bodyPr/>
          <a:lstStyle/>
          <a:p>
            <a:pPr algn="ctr" eaLnBrk="1" hangingPunct="1">
              <a:buFont typeface="Arial" panose="020B0604020202020204" pitchFamily="34" charset="0"/>
              <a:buNone/>
            </a:pPr>
            <a:r>
              <a:rPr lang="en-GB" altLang="sk-SK" sz="4000" smtClean="0"/>
              <a:t>Energy class, producer, brand, energy consumption, size of freezing and cooling space, degree of cooling.</a:t>
            </a:r>
          </a:p>
        </p:txBody>
      </p:sp>
      <p:sp>
        <p:nvSpPr>
          <p:cNvPr id="4" name="Tlačidlo akcie: Domov 3">
            <a:hlinkClick r:id="rId2" action="ppaction://hlinksldjump" highlightClick="1"/>
          </p:cNvPr>
          <p:cNvSpPr/>
          <p:nvPr/>
        </p:nvSpPr>
        <p:spPr>
          <a:xfrm>
            <a:off x="4214813" y="4365625"/>
            <a:ext cx="714375" cy="642938"/>
          </a:xfrm>
          <a:prstGeom prst="actionButtonHom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k-SK"/>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Zástupný symbol obsahu 2"/>
          <p:cNvSpPr>
            <a:spLocks noGrp="1"/>
          </p:cNvSpPr>
          <p:nvPr>
            <p:ph idx="1"/>
          </p:nvPr>
        </p:nvSpPr>
        <p:spPr/>
        <p:txBody>
          <a:bodyPr/>
          <a:lstStyle/>
          <a:p>
            <a:pPr algn="ctr" eaLnBrk="1" hangingPunct="1">
              <a:buFont typeface="Arial" panose="020B0604020202020204" pitchFamily="34" charset="0"/>
              <a:buNone/>
            </a:pPr>
            <a:r>
              <a:rPr lang="en-GB" altLang="sk-SK" sz="4000" smtClean="0"/>
              <a:t>List what energy sources (fuels) for heating we know. </a:t>
            </a:r>
          </a:p>
        </p:txBody>
      </p:sp>
      <p:sp>
        <p:nvSpPr>
          <p:cNvPr id="4" name="Tlačidlo akcie: Pomocník 3">
            <a:hlinkClick r:id="" action="ppaction://hlinkshowjump?jump=nextslide" highlightClick="1"/>
          </p:cNvPr>
          <p:cNvSpPr/>
          <p:nvPr/>
        </p:nvSpPr>
        <p:spPr>
          <a:xfrm>
            <a:off x="4143375" y="4143375"/>
            <a:ext cx="1000125" cy="714375"/>
          </a:xfrm>
          <a:prstGeom prst="actionButtonHelp">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k-SK"/>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Zástupný symbol obsahu 2"/>
          <p:cNvSpPr>
            <a:spLocks noGrp="1"/>
          </p:cNvSpPr>
          <p:nvPr>
            <p:ph idx="1"/>
          </p:nvPr>
        </p:nvSpPr>
        <p:spPr/>
        <p:txBody>
          <a:bodyPr/>
          <a:lstStyle/>
          <a:p>
            <a:pPr algn="ctr" eaLnBrk="1" hangingPunct="1">
              <a:buFont typeface="Arial" panose="020B0604020202020204" pitchFamily="34" charset="0"/>
              <a:buNone/>
            </a:pPr>
            <a:r>
              <a:rPr lang="en-GB" altLang="sk-SK" sz="4000" smtClean="0"/>
              <a:t>Natural gas, solar energy, biomass, coal, geothermal energy, electricity.</a:t>
            </a:r>
          </a:p>
        </p:txBody>
      </p:sp>
      <p:sp>
        <p:nvSpPr>
          <p:cNvPr id="4" name="Tlačidlo akcie: Domov 3">
            <a:hlinkClick r:id="rId2" action="ppaction://hlinksldjump" highlightClick="1"/>
          </p:cNvPr>
          <p:cNvSpPr/>
          <p:nvPr/>
        </p:nvSpPr>
        <p:spPr>
          <a:xfrm>
            <a:off x="4214813" y="4005263"/>
            <a:ext cx="714375" cy="642937"/>
          </a:xfrm>
          <a:prstGeom prst="actionButtonHom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k-SK"/>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Zástupný symbol obsahu 2"/>
          <p:cNvSpPr>
            <a:spLocks noGrp="1"/>
          </p:cNvSpPr>
          <p:nvPr>
            <p:ph idx="1"/>
          </p:nvPr>
        </p:nvSpPr>
        <p:spPr/>
        <p:txBody>
          <a:bodyPr/>
          <a:lstStyle/>
          <a:p>
            <a:pPr algn="ctr" eaLnBrk="1" hangingPunct="1">
              <a:buFont typeface="Arial" panose="020B0604020202020204" pitchFamily="34" charset="0"/>
              <a:buNone/>
            </a:pPr>
            <a:r>
              <a:rPr lang="en-GB" altLang="sk-SK" sz="4400" smtClean="0"/>
              <a:t>List the advantages and disadvantages of solar energy.</a:t>
            </a:r>
          </a:p>
        </p:txBody>
      </p:sp>
      <p:sp>
        <p:nvSpPr>
          <p:cNvPr id="4" name="Tlačidlo akcie: Pomocník 3">
            <a:hlinkClick r:id="" action="ppaction://hlinkshowjump?jump=nextslide" highlightClick="1"/>
          </p:cNvPr>
          <p:cNvSpPr/>
          <p:nvPr/>
        </p:nvSpPr>
        <p:spPr>
          <a:xfrm>
            <a:off x="3786188" y="4286250"/>
            <a:ext cx="1000125" cy="714375"/>
          </a:xfrm>
          <a:prstGeom prst="actionButtonHelp">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k-SK"/>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Zástupný symbol obsahu 2"/>
          <p:cNvSpPr>
            <a:spLocks noGrp="1"/>
          </p:cNvSpPr>
          <p:nvPr>
            <p:ph idx="1"/>
          </p:nvPr>
        </p:nvSpPr>
        <p:spPr>
          <a:xfrm>
            <a:off x="514350" y="908050"/>
            <a:ext cx="8229600" cy="4525963"/>
          </a:xfrm>
        </p:spPr>
        <p:txBody>
          <a:bodyPr/>
          <a:lstStyle/>
          <a:p>
            <a:pPr eaLnBrk="1" hangingPunct="1">
              <a:buFont typeface="Arial" panose="020B0604020202020204" pitchFamily="34" charset="0"/>
              <a:buNone/>
            </a:pPr>
            <a:r>
              <a:rPr lang="en-GB" altLang="sk-SK" u="sng" smtClean="0"/>
              <a:t>Advantages</a:t>
            </a:r>
            <a:r>
              <a:rPr lang="en-GB" altLang="sk-SK" smtClean="0"/>
              <a:t>:</a:t>
            </a:r>
          </a:p>
          <a:p>
            <a:pPr eaLnBrk="1" hangingPunct="1">
              <a:buFont typeface="Arial" panose="020B0604020202020204" pitchFamily="34" charset="0"/>
              <a:buNone/>
            </a:pPr>
            <a:r>
              <a:rPr lang="en-GB" altLang="sk-SK" smtClean="0"/>
              <a:t>availability everywhere, employment support, </a:t>
            </a:r>
          </a:p>
          <a:p>
            <a:pPr eaLnBrk="1" hangingPunct="1">
              <a:buFont typeface="Arial" panose="020B0604020202020204" pitchFamily="34" charset="0"/>
              <a:buNone/>
            </a:pPr>
            <a:r>
              <a:rPr lang="en-GB" altLang="sk-SK" smtClean="0"/>
              <a:t>easy maintenance of panels.</a:t>
            </a:r>
          </a:p>
          <a:p>
            <a:pPr eaLnBrk="1" hangingPunct="1">
              <a:buFont typeface="Arial" panose="020B0604020202020204" pitchFamily="34" charset="0"/>
              <a:buNone/>
            </a:pPr>
            <a:r>
              <a:rPr lang="en-GB" altLang="sk-SK" u="sng" smtClean="0"/>
              <a:t>Disadvantages</a:t>
            </a:r>
            <a:r>
              <a:rPr lang="en-GB" altLang="sk-SK" smtClean="0"/>
              <a:t>:</a:t>
            </a:r>
          </a:p>
          <a:p>
            <a:pPr eaLnBrk="1" hangingPunct="1">
              <a:buFont typeface="Arial" panose="020B0604020202020204" pitchFamily="34" charset="0"/>
              <a:buNone/>
            </a:pPr>
            <a:r>
              <a:rPr lang="en-GB" altLang="sk-SK" smtClean="0"/>
              <a:t>high investment, non-ecological production of </a:t>
            </a:r>
          </a:p>
          <a:p>
            <a:pPr eaLnBrk="1" hangingPunct="1">
              <a:buFont typeface="Arial" panose="020B0604020202020204" pitchFamily="34" charset="0"/>
              <a:buNone/>
            </a:pPr>
            <a:r>
              <a:rPr lang="en-GB" altLang="sk-SK" smtClean="0"/>
              <a:t>panels, problems with the disposal of old </a:t>
            </a:r>
          </a:p>
          <a:p>
            <a:pPr eaLnBrk="1" hangingPunct="1">
              <a:buFont typeface="Arial" panose="020B0604020202020204" pitchFamily="34" charset="0"/>
              <a:buNone/>
            </a:pPr>
            <a:r>
              <a:rPr lang="en-GB" altLang="sk-SK" smtClean="0"/>
              <a:t>panels, the necessary additional heating.</a:t>
            </a:r>
          </a:p>
          <a:p>
            <a:pPr eaLnBrk="1" hangingPunct="1">
              <a:buFont typeface="Arial" panose="020B0604020202020204" pitchFamily="34" charset="0"/>
              <a:buNone/>
            </a:pPr>
            <a:endParaRPr lang="sk-SK" altLang="sk-SK" smtClean="0"/>
          </a:p>
        </p:txBody>
      </p:sp>
      <p:sp>
        <p:nvSpPr>
          <p:cNvPr id="4" name="Tlačidlo akcie: Domov 3">
            <a:hlinkClick r:id="rId2" action="ppaction://hlinksldjump" highlightClick="1"/>
          </p:cNvPr>
          <p:cNvSpPr/>
          <p:nvPr/>
        </p:nvSpPr>
        <p:spPr>
          <a:xfrm>
            <a:off x="4067175" y="5434013"/>
            <a:ext cx="714375" cy="642937"/>
          </a:xfrm>
          <a:prstGeom prst="actionButtonHom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k-SK"/>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obsahu 2"/>
          <p:cNvSpPr>
            <a:spLocks noGrp="1"/>
          </p:cNvSpPr>
          <p:nvPr>
            <p:ph idx="1"/>
          </p:nvPr>
        </p:nvSpPr>
        <p:spPr/>
        <p:txBody>
          <a:bodyPr/>
          <a:lstStyle/>
          <a:p>
            <a:pPr algn="ctr" eaLnBrk="1" hangingPunct="1">
              <a:buFont typeface="Arial" panose="020B0604020202020204" pitchFamily="34" charset="0"/>
              <a:buNone/>
            </a:pPr>
            <a:r>
              <a:rPr lang="en-GB" altLang="sk-SK" sz="3600" smtClean="0"/>
              <a:t>What are the units of energy?</a:t>
            </a:r>
          </a:p>
          <a:p>
            <a:pPr algn="ctr" eaLnBrk="1" hangingPunct="1">
              <a:buFont typeface="Arial" panose="020B0604020202020204" pitchFamily="34" charset="0"/>
              <a:buNone/>
            </a:pPr>
            <a:r>
              <a:rPr lang="en-GB" altLang="sk-SK" sz="3600" smtClean="0"/>
              <a:t>(What is the energy measured in?)</a:t>
            </a:r>
          </a:p>
        </p:txBody>
      </p:sp>
      <p:sp>
        <p:nvSpPr>
          <p:cNvPr id="4" name="Tlačidlo akcie: Pomocník 3">
            <a:hlinkClick r:id="" action="ppaction://hlinkshowjump?jump=nextslide" highlightClick="1"/>
          </p:cNvPr>
          <p:cNvSpPr/>
          <p:nvPr/>
        </p:nvSpPr>
        <p:spPr>
          <a:xfrm>
            <a:off x="4071938" y="4724400"/>
            <a:ext cx="1000125" cy="714375"/>
          </a:xfrm>
          <a:prstGeom prst="actionButtonHelp">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k-SK"/>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Zástupný symbol obsahu 2"/>
          <p:cNvSpPr>
            <a:spLocks noGrp="1"/>
          </p:cNvSpPr>
          <p:nvPr>
            <p:ph idx="1"/>
          </p:nvPr>
        </p:nvSpPr>
        <p:spPr/>
        <p:txBody>
          <a:bodyPr/>
          <a:lstStyle/>
          <a:p>
            <a:pPr algn="ctr" eaLnBrk="1" hangingPunct="1">
              <a:buFont typeface="Arial" panose="020B0604020202020204" pitchFamily="34" charset="0"/>
              <a:buNone/>
            </a:pPr>
            <a:r>
              <a:rPr lang="en-GB" altLang="sk-SK" sz="4000" smtClean="0"/>
              <a:t>List what are the advantages and disadvantages of biomass.</a:t>
            </a:r>
          </a:p>
        </p:txBody>
      </p:sp>
      <p:sp>
        <p:nvSpPr>
          <p:cNvPr id="4" name="Tlačidlo akcie: Pomocník 3">
            <a:hlinkClick r:id="" action="ppaction://hlinkshowjump?jump=nextslide" highlightClick="1"/>
          </p:cNvPr>
          <p:cNvSpPr/>
          <p:nvPr/>
        </p:nvSpPr>
        <p:spPr>
          <a:xfrm>
            <a:off x="4143375" y="4286250"/>
            <a:ext cx="1000125" cy="714375"/>
          </a:xfrm>
          <a:prstGeom prst="actionButtonHelp">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k-SK"/>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Zástupný symbol obsahu 2"/>
          <p:cNvSpPr>
            <a:spLocks noGrp="1"/>
          </p:cNvSpPr>
          <p:nvPr>
            <p:ph idx="1"/>
          </p:nvPr>
        </p:nvSpPr>
        <p:spPr>
          <a:xfrm>
            <a:off x="485775" y="1125538"/>
            <a:ext cx="8229600" cy="4525962"/>
          </a:xfrm>
        </p:spPr>
        <p:txBody>
          <a:bodyPr/>
          <a:lstStyle/>
          <a:p>
            <a:pPr eaLnBrk="1" hangingPunct="1">
              <a:buFont typeface="Arial" panose="020B0604020202020204" pitchFamily="34" charset="0"/>
              <a:buNone/>
            </a:pPr>
            <a:r>
              <a:rPr lang="en-GB" altLang="sk-SK" u="sng" smtClean="0"/>
              <a:t>Advantages</a:t>
            </a:r>
            <a:r>
              <a:rPr lang="en-GB" altLang="sk-SK" smtClean="0"/>
              <a:t>:</a:t>
            </a:r>
          </a:p>
          <a:p>
            <a:pPr eaLnBrk="1" hangingPunct="1">
              <a:buFont typeface="Arial" panose="020B0604020202020204" pitchFamily="34" charset="0"/>
              <a:buNone/>
            </a:pPr>
            <a:r>
              <a:rPr lang="en-GB" altLang="sk-SK" smtClean="0"/>
              <a:t>affordable, employment support, the price of </a:t>
            </a:r>
          </a:p>
          <a:p>
            <a:pPr eaLnBrk="1" hangingPunct="1">
              <a:buFont typeface="Arial" panose="020B0604020202020204" pitchFamily="34" charset="0"/>
              <a:buNone/>
            </a:pPr>
            <a:r>
              <a:rPr lang="en-GB" altLang="sk-SK" smtClean="0"/>
              <a:t>energy is lower, inexhaustible. </a:t>
            </a:r>
          </a:p>
          <a:p>
            <a:pPr eaLnBrk="1" hangingPunct="1">
              <a:buFont typeface="Arial" panose="020B0604020202020204" pitchFamily="34" charset="0"/>
              <a:buNone/>
            </a:pPr>
            <a:r>
              <a:rPr lang="en-GB" altLang="sk-SK" u="sng" smtClean="0"/>
              <a:t>Disadvantages</a:t>
            </a:r>
            <a:r>
              <a:rPr lang="en-GB" altLang="sk-SK" smtClean="0"/>
              <a:t>:</a:t>
            </a:r>
          </a:p>
          <a:p>
            <a:pPr eaLnBrk="1" hangingPunct="1">
              <a:buFont typeface="Arial" panose="020B0604020202020204" pitchFamily="34" charset="0"/>
              <a:buNone/>
            </a:pPr>
            <a:r>
              <a:rPr lang="en-GB" altLang="sk-SK" smtClean="0"/>
              <a:t>the need for dry areas for storage, CO2 </a:t>
            </a:r>
          </a:p>
          <a:p>
            <a:pPr eaLnBrk="1" hangingPunct="1">
              <a:buFont typeface="Arial" panose="020B0604020202020204" pitchFamily="34" charset="0"/>
              <a:buNone/>
            </a:pPr>
            <a:r>
              <a:rPr lang="en-GB" altLang="sk-SK" smtClean="0"/>
              <a:t>production, excessive logging disrupts the </a:t>
            </a:r>
          </a:p>
          <a:p>
            <a:pPr eaLnBrk="1" hangingPunct="1">
              <a:buFont typeface="Arial" panose="020B0604020202020204" pitchFamily="34" charset="0"/>
              <a:buNone/>
            </a:pPr>
            <a:r>
              <a:rPr lang="en-GB" altLang="sk-SK" smtClean="0"/>
              <a:t>ecosystem.</a:t>
            </a:r>
          </a:p>
        </p:txBody>
      </p:sp>
      <p:sp>
        <p:nvSpPr>
          <p:cNvPr id="4" name="Tlačidlo akcie: Domov 3">
            <a:hlinkClick r:id="rId2" action="ppaction://hlinksldjump" highlightClick="1"/>
          </p:cNvPr>
          <p:cNvSpPr/>
          <p:nvPr/>
        </p:nvSpPr>
        <p:spPr>
          <a:xfrm>
            <a:off x="4243388" y="5516563"/>
            <a:ext cx="714375" cy="642937"/>
          </a:xfrm>
          <a:prstGeom prst="actionButtonHom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k-SK"/>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Zástupný symbol obsahu 2"/>
          <p:cNvSpPr>
            <a:spLocks noGrp="1"/>
          </p:cNvSpPr>
          <p:nvPr>
            <p:ph idx="1"/>
          </p:nvPr>
        </p:nvSpPr>
        <p:spPr/>
        <p:txBody>
          <a:bodyPr/>
          <a:lstStyle/>
          <a:p>
            <a:pPr algn="ctr" eaLnBrk="1" hangingPunct="1">
              <a:buFont typeface="Arial" panose="020B0604020202020204" pitchFamily="34" charset="0"/>
              <a:buNone/>
            </a:pPr>
            <a:r>
              <a:rPr lang="en-GB" altLang="sk-SK" sz="4400" smtClean="0"/>
              <a:t>List what are the advantages and disadvantages of natural gas.</a:t>
            </a:r>
          </a:p>
        </p:txBody>
      </p:sp>
      <p:sp>
        <p:nvSpPr>
          <p:cNvPr id="4" name="Tlačidlo akcie: Pomocník 3">
            <a:hlinkClick r:id="" action="ppaction://hlinkshowjump?jump=nextslide" highlightClick="1"/>
          </p:cNvPr>
          <p:cNvSpPr/>
          <p:nvPr/>
        </p:nvSpPr>
        <p:spPr>
          <a:xfrm>
            <a:off x="4286250" y="4286250"/>
            <a:ext cx="1000125" cy="714375"/>
          </a:xfrm>
          <a:prstGeom prst="actionButtonHelp">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k-SK"/>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Zástupný symbol obsahu 2"/>
          <p:cNvSpPr>
            <a:spLocks noGrp="1"/>
          </p:cNvSpPr>
          <p:nvPr>
            <p:ph idx="1"/>
          </p:nvPr>
        </p:nvSpPr>
        <p:spPr>
          <a:xfrm>
            <a:off x="485775" y="836613"/>
            <a:ext cx="8229600" cy="4525962"/>
          </a:xfrm>
        </p:spPr>
        <p:txBody>
          <a:bodyPr/>
          <a:lstStyle/>
          <a:p>
            <a:pPr eaLnBrk="1" hangingPunct="1">
              <a:buFont typeface="Arial" panose="020B0604020202020204" pitchFamily="34" charset="0"/>
              <a:buNone/>
            </a:pPr>
            <a:r>
              <a:rPr lang="en-GB" altLang="sk-SK" u="sng" smtClean="0"/>
              <a:t>Advantages</a:t>
            </a:r>
            <a:r>
              <a:rPr lang="en-GB" altLang="sk-SK" smtClean="0"/>
              <a:t>:</a:t>
            </a:r>
          </a:p>
          <a:p>
            <a:pPr eaLnBrk="1" hangingPunct="1">
              <a:buFont typeface="Arial" panose="020B0604020202020204" pitchFamily="34" charset="0"/>
              <a:buNone/>
            </a:pPr>
            <a:r>
              <a:rPr lang="en-GB" altLang="sk-SK" smtClean="0"/>
              <a:t>high calorific capacity, fast availability, </a:t>
            </a:r>
          </a:p>
          <a:p>
            <a:pPr eaLnBrk="1" hangingPunct="1">
              <a:buFont typeface="Arial" panose="020B0604020202020204" pitchFamily="34" charset="0"/>
              <a:buNone/>
            </a:pPr>
            <a:r>
              <a:rPr lang="en-GB" altLang="sk-SK" smtClean="0"/>
              <a:t>continuous availability, no storage space, ...</a:t>
            </a:r>
          </a:p>
          <a:p>
            <a:pPr eaLnBrk="1" hangingPunct="1">
              <a:buFont typeface="Arial" panose="020B0604020202020204" pitchFamily="34" charset="0"/>
              <a:buNone/>
            </a:pPr>
            <a:r>
              <a:rPr lang="en-GB" altLang="sk-SK" u="sng" smtClean="0"/>
              <a:t>Disadvantages</a:t>
            </a:r>
            <a:r>
              <a:rPr lang="en-GB" altLang="sk-SK" smtClean="0"/>
              <a:t>:</a:t>
            </a:r>
          </a:p>
          <a:p>
            <a:pPr eaLnBrk="1" hangingPunct="1">
              <a:buFont typeface="Arial" panose="020B0604020202020204" pitchFamily="34" charset="0"/>
              <a:buNone/>
            </a:pPr>
            <a:r>
              <a:rPr lang="en-GB" altLang="sk-SK" smtClean="0"/>
              <a:t>dependence on foreign countries, the formation </a:t>
            </a:r>
          </a:p>
          <a:p>
            <a:pPr eaLnBrk="1" hangingPunct="1">
              <a:buFont typeface="Arial" panose="020B0604020202020204" pitchFamily="34" charset="0"/>
              <a:buNone/>
            </a:pPr>
            <a:r>
              <a:rPr lang="en-GB" altLang="sk-SK" smtClean="0"/>
              <a:t>of CO2, it is explosive, exhaustible.</a:t>
            </a:r>
          </a:p>
        </p:txBody>
      </p:sp>
      <p:sp>
        <p:nvSpPr>
          <p:cNvPr id="4" name="Tlačidlo akcie: Domov 3">
            <a:hlinkClick r:id="rId2" action="ppaction://hlinksldjump" highlightClick="1"/>
          </p:cNvPr>
          <p:cNvSpPr/>
          <p:nvPr/>
        </p:nvSpPr>
        <p:spPr>
          <a:xfrm>
            <a:off x="4140200" y="5394325"/>
            <a:ext cx="714375" cy="642938"/>
          </a:xfrm>
          <a:prstGeom prst="actionButtonHom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k-SK"/>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Nadpis 1"/>
          <p:cNvSpPr>
            <a:spLocks noGrp="1"/>
          </p:cNvSpPr>
          <p:nvPr>
            <p:ph type="title"/>
          </p:nvPr>
        </p:nvSpPr>
        <p:spPr/>
        <p:txBody>
          <a:bodyPr/>
          <a:lstStyle/>
          <a:p>
            <a:pPr algn="l"/>
            <a:r>
              <a:rPr lang="sk-SK" altLang="sk-SK" sz="4000" b="1" smtClean="0"/>
              <a:t>RESOURCES:</a:t>
            </a:r>
            <a:endParaRPr lang="en-GB" altLang="sk-SK" sz="4000" b="1" smtClean="0"/>
          </a:p>
        </p:txBody>
      </p:sp>
      <p:sp>
        <p:nvSpPr>
          <p:cNvPr id="46083" name="Obdĺžnik 2"/>
          <p:cNvSpPr>
            <a:spLocks noChangeArrowheads="1"/>
          </p:cNvSpPr>
          <p:nvPr/>
        </p:nvSpPr>
        <p:spPr bwMode="auto">
          <a:xfrm>
            <a:off x="446088" y="1417638"/>
            <a:ext cx="82407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GB" altLang="sk-SK" sz="1800">
                <a:latin typeface="Arial" panose="020B0604020202020204" pitchFamily="34" charset="0"/>
              </a:rPr>
              <a:t>https://cs.wikipedia.org/wiki/Elektrom%C4%9Br#/media/Soubor:%D0%AD%D0%BB%D0%B5%D0%BA%D1%82%D1%80%D0%BE%D1%81%D1%87%D0%B5%D1%82%D1%87%D0%B8%D0%BA.jpg</a:t>
            </a:r>
          </a:p>
        </p:txBody>
      </p:sp>
      <p:sp>
        <p:nvSpPr>
          <p:cNvPr id="46084" name="Obdĺžnik 1"/>
          <p:cNvSpPr>
            <a:spLocks noChangeArrowheads="1"/>
          </p:cNvSpPr>
          <p:nvPr/>
        </p:nvSpPr>
        <p:spPr bwMode="auto">
          <a:xfrm>
            <a:off x="446088" y="2560638"/>
            <a:ext cx="80867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sk-SK"/>
              <a:t>https://sk.wikipedia.org/wiki/Vetern%C3%A1_energia#/media/S%C3%BAbor:Windenergy.jpg</a:t>
            </a:r>
          </a:p>
        </p:txBody>
      </p:sp>
      <p:sp>
        <p:nvSpPr>
          <p:cNvPr id="46085" name="Obdĺžnik 2"/>
          <p:cNvSpPr>
            <a:spLocks noChangeArrowheads="1"/>
          </p:cNvSpPr>
          <p:nvPr/>
        </p:nvSpPr>
        <p:spPr bwMode="auto">
          <a:xfrm>
            <a:off x="457200" y="3427413"/>
            <a:ext cx="80756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sk-SK"/>
              <a:t>https://sk.wikipedia.org/wiki/Vodn%C3%A1_elektr%C3%A1re%C5%88_Beauharnois#/media/S%C3%BAbor:Centrale_de_Beauharnois_-_2014.jpg</a:t>
            </a:r>
          </a:p>
        </p:txBody>
      </p:sp>
      <p:sp>
        <p:nvSpPr>
          <p:cNvPr id="46086" name="Obdĺžnik 3"/>
          <p:cNvSpPr>
            <a:spLocks noChangeArrowheads="1"/>
          </p:cNvSpPr>
          <p:nvPr/>
        </p:nvSpPr>
        <p:spPr bwMode="auto">
          <a:xfrm>
            <a:off x="446088" y="4292600"/>
            <a:ext cx="80867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sk-SK"/>
              <a:t>https://sk.wikipedia.org/wiki/At%C3%B3mov%C3%A9_elektr%C3%A1rne_Bohunice#/media/S%C3%BAbor:Jaslovske_Bohunice_Power_Plant_1.JPG</a:t>
            </a:r>
          </a:p>
        </p:txBody>
      </p:sp>
      <p:sp>
        <p:nvSpPr>
          <p:cNvPr id="46087" name="Obdĺžnik 4"/>
          <p:cNvSpPr>
            <a:spLocks noChangeArrowheads="1"/>
          </p:cNvSpPr>
          <p:nvPr/>
        </p:nvSpPr>
        <p:spPr bwMode="auto">
          <a:xfrm>
            <a:off x="438150" y="5133975"/>
            <a:ext cx="82486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sk-SK"/>
              <a:t>https://sk.wikipedia.org/wiki/Slne%C4%8Dn%C3%A1_energia#/media/S%C3%BAbor:Photovoltaik_adlershof.jpg</a:t>
            </a:r>
          </a:p>
        </p:txBody>
      </p:sp>
      <p:sp>
        <p:nvSpPr>
          <p:cNvPr id="46088" name="Obdĺžnik 5"/>
          <p:cNvSpPr>
            <a:spLocks noChangeArrowheads="1"/>
          </p:cNvSpPr>
          <p:nvPr/>
        </p:nvSpPr>
        <p:spPr bwMode="auto">
          <a:xfrm>
            <a:off x="446088" y="5838825"/>
            <a:ext cx="80756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sk-SK"/>
              <a:t>https://cs.wikipedia.org/wiki/Obnoviteln%C3%A1_energie#/media/Soubor:Logo_Renewable_Energy_by_Melanie_Maecker-Tursun_V1_4c.svg</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Obdĺžnik 1"/>
          <p:cNvSpPr>
            <a:spLocks noChangeArrowheads="1"/>
          </p:cNvSpPr>
          <p:nvPr/>
        </p:nvSpPr>
        <p:spPr bwMode="auto">
          <a:xfrm>
            <a:off x="250825" y="260350"/>
            <a:ext cx="8569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sk-SK"/>
              <a:t>https://www.csfd.sk/film/290559-bob-s-burgers/560358-bob-fires-the-kids/galeria/</a:t>
            </a:r>
          </a:p>
        </p:txBody>
      </p:sp>
      <p:sp>
        <p:nvSpPr>
          <p:cNvPr id="47107" name="Obdĺžnik 2"/>
          <p:cNvSpPr>
            <a:spLocks noChangeArrowheads="1"/>
          </p:cNvSpPr>
          <p:nvPr/>
        </p:nvSpPr>
        <p:spPr bwMode="auto">
          <a:xfrm>
            <a:off x="223838" y="836613"/>
            <a:ext cx="83089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sk-SK"/>
              <a:t>https://sk.wikipedia.org/wiki/Kuchy%C5%88a_(miestnos%C5%A5)#/media/S%C3%BAbor:Modern_kitchen_gnangarra.JPG</a:t>
            </a:r>
          </a:p>
        </p:txBody>
      </p:sp>
      <p:sp>
        <p:nvSpPr>
          <p:cNvPr id="47108" name="Obdĺžnik 3"/>
          <p:cNvSpPr>
            <a:spLocks noChangeArrowheads="1"/>
          </p:cNvSpPr>
          <p:nvPr/>
        </p:nvSpPr>
        <p:spPr bwMode="auto">
          <a:xfrm>
            <a:off x="220663" y="1712913"/>
            <a:ext cx="83121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sk-SK"/>
              <a:t>https://en.wikipedia.org/wiki/Refrigerator#/media/File:A_Samsung_Refrigerator.jpg</a:t>
            </a:r>
          </a:p>
        </p:txBody>
      </p:sp>
      <p:sp>
        <p:nvSpPr>
          <p:cNvPr id="47109" name="Obdĺžnik 4"/>
          <p:cNvSpPr>
            <a:spLocks noChangeArrowheads="1"/>
          </p:cNvSpPr>
          <p:nvPr/>
        </p:nvSpPr>
        <p:spPr bwMode="auto">
          <a:xfrm>
            <a:off x="220663" y="2590800"/>
            <a:ext cx="8312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sk-SK"/>
              <a:t>https://slovenske-zvyky.webnode.sk/kalendar-akcii/zima/stedry-den/</a:t>
            </a:r>
          </a:p>
        </p:txBody>
      </p:sp>
      <p:sp>
        <p:nvSpPr>
          <p:cNvPr id="47110" name="Obdĺžnik 5"/>
          <p:cNvSpPr>
            <a:spLocks noChangeArrowheads="1"/>
          </p:cNvSpPr>
          <p:nvPr/>
        </p:nvSpPr>
        <p:spPr bwMode="auto">
          <a:xfrm>
            <a:off x="220663" y="3189288"/>
            <a:ext cx="8312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sk-SK"/>
              <a:t>https://en.wikipedia.org/wiki/Fire#/media/File:Candle-light-animated.gif</a:t>
            </a:r>
          </a:p>
        </p:txBody>
      </p:sp>
      <p:sp>
        <p:nvSpPr>
          <p:cNvPr id="47111" name="Obdĺžnik 6"/>
          <p:cNvSpPr>
            <a:spLocks noChangeArrowheads="1"/>
          </p:cNvSpPr>
          <p:nvPr/>
        </p:nvSpPr>
        <p:spPr bwMode="auto">
          <a:xfrm>
            <a:off x="250825" y="3768725"/>
            <a:ext cx="84248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sk-SK"/>
              <a:t>https://cs.wikipedia.org/wiki/Voda#/media/Soubor:Water_droplet_blue_bg05.jpg</a:t>
            </a:r>
          </a:p>
        </p:txBody>
      </p:sp>
      <p:sp>
        <p:nvSpPr>
          <p:cNvPr id="47112" name="Obdĺžnik 7"/>
          <p:cNvSpPr>
            <a:spLocks noChangeArrowheads="1"/>
          </p:cNvSpPr>
          <p:nvPr/>
        </p:nvSpPr>
        <p:spPr bwMode="auto">
          <a:xfrm>
            <a:off x="220663" y="4348163"/>
            <a:ext cx="83121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sk-SK"/>
              <a:t>https://sk.wikipedia.org/wiki/%C5%BDiarivka#/media/S%C3%BAbor:The_magic_bulb.jpg</a:t>
            </a:r>
          </a:p>
        </p:txBody>
      </p:sp>
      <p:sp>
        <p:nvSpPr>
          <p:cNvPr id="47113" name="Obdĺžnik 8"/>
          <p:cNvSpPr>
            <a:spLocks noChangeArrowheads="1"/>
          </p:cNvSpPr>
          <p:nvPr/>
        </p:nvSpPr>
        <p:spPr bwMode="auto">
          <a:xfrm>
            <a:off x="250825" y="5037138"/>
            <a:ext cx="82819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sk-SK"/>
              <a:t>https://sk.wikipedia.org/wiki/%C3%9A%C4%8Dinnos%C5%A5_(technika)#/media/S%C3%BAbor:Energy_label_en.svg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Zástupný symbol obsahu 2"/>
          <p:cNvSpPr>
            <a:spLocks noGrp="1"/>
          </p:cNvSpPr>
          <p:nvPr>
            <p:ph idx="1"/>
          </p:nvPr>
        </p:nvSpPr>
        <p:spPr>
          <a:xfrm>
            <a:off x="485775" y="1474788"/>
            <a:ext cx="8229600" cy="4525962"/>
          </a:xfrm>
        </p:spPr>
        <p:txBody>
          <a:bodyPr/>
          <a:lstStyle/>
          <a:p>
            <a:pPr algn="ctr" eaLnBrk="1" hangingPunct="1">
              <a:buFont typeface="Arial" panose="020B0604020202020204" pitchFamily="34" charset="0"/>
              <a:buNone/>
            </a:pPr>
            <a:r>
              <a:rPr lang="sk-SK" altLang="sk-SK" smtClean="0"/>
              <a:t>J- Joule</a:t>
            </a:r>
          </a:p>
          <a:p>
            <a:pPr algn="ctr" eaLnBrk="1" hangingPunct="1">
              <a:buFont typeface="Arial" panose="020B0604020202020204" pitchFamily="34" charset="0"/>
              <a:buNone/>
            </a:pPr>
            <a:r>
              <a:rPr lang="sk-SK" altLang="sk-SK" smtClean="0"/>
              <a:t>Wh- watthodina, or kWh</a:t>
            </a:r>
          </a:p>
        </p:txBody>
      </p:sp>
      <p:sp>
        <p:nvSpPr>
          <p:cNvPr id="5" name="Tlačidlo akcie: Domov 4">
            <a:hlinkClick r:id="rId2" action="ppaction://hlinksldjump" highlightClick="1"/>
          </p:cNvPr>
          <p:cNvSpPr/>
          <p:nvPr/>
        </p:nvSpPr>
        <p:spPr>
          <a:xfrm>
            <a:off x="8001000" y="6000750"/>
            <a:ext cx="714375" cy="642938"/>
          </a:xfrm>
          <a:prstGeom prst="actionButtonHom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k-SK"/>
          </a:p>
        </p:txBody>
      </p:sp>
      <p:pic>
        <p:nvPicPr>
          <p:cNvPr id="6148" name="Picture 6" descr="Elektroměr – Wikipedi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575" y="3357563"/>
            <a:ext cx="3259138" cy="208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obsahu 2"/>
          <p:cNvSpPr>
            <a:spLocks noGrp="1"/>
          </p:cNvSpPr>
          <p:nvPr>
            <p:ph idx="1"/>
          </p:nvPr>
        </p:nvSpPr>
        <p:spPr/>
        <p:txBody>
          <a:bodyPr/>
          <a:lstStyle/>
          <a:p>
            <a:pPr algn="ctr" eaLnBrk="1" hangingPunct="1">
              <a:buFont typeface="Arial" panose="020B0604020202020204" pitchFamily="34" charset="0"/>
              <a:buNone/>
            </a:pPr>
            <a:r>
              <a:rPr lang="en-GB" altLang="sk-SK" sz="4400" smtClean="0"/>
              <a:t>What power stations do you know?</a:t>
            </a:r>
          </a:p>
        </p:txBody>
      </p:sp>
      <p:sp>
        <p:nvSpPr>
          <p:cNvPr id="4" name="Tlačidlo akcie: Pomocník 3">
            <a:hlinkClick r:id="" action="ppaction://hlinkshowjump?jump=nextslide" highlightClick="1"/>
          </p:cNvPr>
          <p:cNvSpPr/>
          <p:nvPr/>
        </p:nvSpPr>
        <p:spPr>
          <a:xfrm>
            <a:off x="4071938" y="4149725"/>
            <a:ext cx="1000125" cy="714375"/>
          </a:xfrm>
          <a:prstGeom prst="actionButtonHelp">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k-SK"/>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Zástupný symbol obsahu 2"/>
          <p:cNvSpPr>
            <a:spLocks noGrp="1"/>
          </p:cNvSpPr>
          <p:nvPr>
            <p:ph idx="1"/>
          </p:nvPr>
        </p:nvSpPr>
        <p:spPr>
          <a:xfrm>
            <a:off x="428625" y="1214438"/>
            <a:ext cx="8229600" cy="4525962"/>
          </a:xfrm>
        </p:spPr>
        <p:txBody>
          <a:bodyPr/>
          <a:lstStyle/>
          <a:p>
            <a:pPr algn="ctr" eaLnBrk="1" hangingPunct="1">
              <a:buFont typeface="Arial" panose="020B0604020202020204" pitchFamily="34" charset="0"/>
              <a:buNone/>
            </a:pPr>
            <a:r>
              <a:rPr lang="en-GB" altLang="sk-SK" sz="4000" smtClean="0"/>
              <a:t>Nuclear, wind, water, ...</a:t>
            </a:r>
          </a:p>
        </p:txBody>
      </p:sp>
      <p:sp>
        <p:nvSpPr>
          <p:cNvPr id="8" name="Tlačidlo akcie: Domov 7">
            <a:hlinkClick r:id="rId2" action="ppaction://hlinksldjump" highlightClick="1"/>
          </p:cNvPr>
          <p:cNvSpPr/>
          <p:nvPr/>
        </p:nvSpPr>
        <p:spPr>
          <a:xfrm>
            <a:off x="1165225" y="5794375"/>
            <a:ext cx="714375" cy="642938"/>
          </a:xfrm>
          <a:prstGeom prst="actionButtonHom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k-SK"/>
          </a:p>
        </p:txBody>
      </p:sp>
      <p:pic>
        <p:nvPicPr>
          <p:cNvPr id="8196" name="Picture 9" descr="https://upload.wikimedia.org/wikipedia/commons/thumb/e/e0/Windenergy.jpg/220px-Windenerg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463" y="2420938"/>
            <a:ext cx="2608262"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11" descr="https://upload.wikimedia.org/wikipedia/commons/thumb/8/88/Centrale_de_Beauharnois_-_2014.jpg/220px-Centrale_de_Beauharnois_-_201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463" y="2065338"/>
            <a:ext cx="2479675" cy="18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13" descr="https://upload.wikimedia.org/wikipedia/commons/thumb/1/1f/Jaslovske_Bohunice_Power_Plant_1.JPG/220px-Jaslovske_Bohunice_Power_Plant_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06738" y="4437063"/>
            <a:ext cx="2546350" cy="190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15" descr="https://upload.wikimedia.org/wikipedia/commons/thumb/f/f1/Photovoltaik_adlershof.jpg/220px-Photovoltaik_adlershof.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26163" y="4241800"/>
            <a:ext cx="2532062" cy="153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Zástupný symbol obsahu 2"/>
          <p:cNvSpPr>
            <a:spLocks noGrp="1"/>
          </p:cNvSpPr>
          <p:nvPr>
            <p:ph idx="1"/>
          </p:nvPr>
        </p:nvSpPr>
        <p:spPr/>
        <p:txBody>
          <a:bodyPr/>
          <a:lstStyle/>
          <a:p>
            <a:pPr algn="ctr" eaLnBrk="1" hangingPunct="1">
              <a:buFont typeface="Arial" panose="020B0604020202020204" pitchFamily="34" charset="0"/>
              <a:buNone/>
            </a:pPr>
            <a:r>
              <a:rPr lang="en-GB" altLang="sk-SK" sz="4000" smtClean="0"/>
              <a:t>What two types of energy sources do we know?</a:t>
            </a:r>
          </a:p>
        </p:txBody>
      </p:sp>
      <p:sp>
        <p:nvSpPr>
          <p:cNvPr id="4" name="Tlačidlo akcie: Pomocník 3">
            <a:hlinkClick r:id="" action="ppaction://hlinkshowjump?jump=nextslide" highlightClick="1"/>
          </p:cNvPr>
          <p:cNvSpPr/>
          <p:nvPr/>
        </p:nvSpPr>
        <p:spPr>
          <a:xfrm>
            <a:off x="4211638" y="4724400"/>
            <a:ext cx="1000125" cy="714375"/>
          </a:xfrm>
          <a:prstGeom prst="actionButtonHelp">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k-SK"/>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Zástupný symbol obsahu 2"/>
          <p:cNvSpPr>
            <a:spLocks noGrp="1"/>
          </p:cNvSpPr>
          <p:nvPr>
            <p:ph idx="1"/>
          </p:nvPr>
        </p:nvSpPr>
        <p:spPr/>
        <p:txBody>
          <a:bodyPr/>
          <a:lstStyle/>
          <a:p>
            <a:pPr algn="ctr" eaLnBrk="1" hangingPunct="1">
              <a:buFont typeface="Arial" panose="020B0604020202020204" pitchFamily="34" charset="0"/>
              <a:buNone/>
            </a:pPr>
            <a:r>
              <a:rPr lang="en-GB" altLang="sk-SK" sz="4000" smtClean="0"/>
              <a:t>Renewable and non-renewable</a:t>
            </a:r>
          </a:p>
        </p:txBody>
      </p:sp>
      <p:sp>
        <p:nvSpPr>
          <p:cNvPr id="5" name="Tlačidlo akcie: Domov 4">
            <a:hlinkClick r:id="rId2" action="ppaction://hlinksldjump" highlightClick="1"/>
          </p:cNvPr>
          <p:cNvSpPr/>
          <p:nvPr/>
        </p:nvSpPr>
        <p:spPr>
          <a:xfrm>
            <a:off x="7380288" y="5461000"/>
            <a:ext cx="714375" cy="642938"/>
          </a:xfrm>
          <a:prstGeom prst="actionButtonHom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sk-SK"/>
          </a:p>
        </p:txBody>
      </p:sp>
      <p:pic>
        <p:nvPicPr>
          <p:cNvPr id="10244" name="Picture 6" descr="https://upload.wikimedia.org/wikipedia/commons/thumb/3/30/Logo_Renewable_Energy_by_Melanie_Maecker-Tursun_V1_4c.svg/220px-Logo_Renewable_Energy_by_Melanie_Maecker-Tursun_V1_4c.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113" y="2565400"/>
            <a:ext cx="3025775"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429</TotalTime>
  <Words>747</Words>
  <Application>Microsoft Office PowerPoint</Application>
  <PresentationFormat>Prezentácia na obrazovke (4:3)</PresentationFormat>
  <Paragraphs>118</Paragraphs>
  <Slides>45</Slides>
  <Notes>0</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45</vt:i4>
      </vt:variant>
    </vt:vector>
  </HeadingPairs>
  <TitlesOfParts>
    <vt:vector size="49" baseType="lpstr">
      <vt:lpstr>Arial</vt:lpstr>
      <vt:lpstr>Calibri</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RESOURCES:</vt:lpstr>
      <vt:lpstr>Prezentácia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Denisa</dc:creator>
  <cp:lastModifiedBy>TABLETPC IKT</cp:lastModifiedBy>
  <cp:revision>42</cp:revision>
  <dcterms:created xsi:type="dcterms:W3CDTF">2012-01-17T09:17:33Z</dcterms:created>
  <dcterms:modified xsi:type="dcterms:W3CDTF">2022-01-30T16:56:36Z</dcterms:modified>
</cp:coreProperties>
</file>