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2EAE4-F1A8-4568-816A-40F27570275B}" type="datetimeFigureOut">
              <a:rPr lang="sk-SK" smtClean="0"/>
              <a:t>22. 12. 2021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95412-4C75-44D7-8CE5-116B8F28E4AC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95412-4C75-44D7-8CE5-116B8F28E4AC}" type="slidenum">
              <a:rPr lang="sk-SK" smtClean="0"/>
              <a:t>5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05BD-B83A-4A92-BF20-ED8B07A0D227}" type="datetimeFigureOut">
              <a:rPr lang="sk-SK" smtClean="0"/>
              <a:pPr/>
              <a:t>22. 12. 2021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A66B-FFFF-41D6-9A5C-5FF18D8AB0F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05BD-B83A-4A92-BF20-ED8B07A0D227}" type="datetimeFigureOut">
              <a:rPr lang="sk-SK" smtClean="0"/>
              <a:pPr/>
              <a:t>22. 12. 2021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A66B-FFFF-41D6-9A5C-5FF18D8AB0F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05BD-B83A-4A92-BF20-ED8B07A0D227}" type="datetimeFigureOut">
              <a:rPr lang="sk-SK" smtClean="0"/>
              <a:pPr/>
              <a:t>22. 12. 2021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A66B-FFFF-41D6-9A5C-5FF18D8AB0F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05BD-B83A-4A92-BF20-ED8B07A0D227}" type="datetimeFigureOut">
              <a:rPr lang="sk-SK" smtClean="0"/>
              <a:pPr/>
              <a:t>22. 12. 2021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A66B-FFFF-41D6-9A5C-5FF18D8AB0F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05BD-B83A-4A92-BF20-ED8B07A0D227}" type="datetimeFigureOut">
              <a:rPr lang="sk-SK" smtClean="0"/>
              <a:pPr/>
              <a:t>22. 12. 2021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A66B-FFFF-41D6-9A5C-5FF18D8AB0F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05BD-B83A-4A92-BF20-ED8B07A0D227}" type="datetimeFigureOut">
              <a:rPr lang="sk-SK" smtClean="0"/>
              <a:pPr/>
              <a:t>22. 12. 2021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A66B-FFFF-41D6-9A5C-5FF18D8AB0F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05BD-B83A-4A92-BF20-ED8B07A0D227}" type="datetimeFigureOut">
              <a:rPr lang="sk-SK" smtClean="0"/>
              <a:pPr/>
              <a:t>22. 12. 2021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A66B-FFFF-41D6-9A5C-5FF18D8AB0F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05BD-B83A-4A92-BF20-ED8B07A0D227}" type="datetimeFigureOut">
              <a:rPr lang="sk-SK" smtClean="0"/>
              <a:pPr/>
              <a:t>22. 12. 2021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A66B-FFFF-41D6-9A5C-5FF18D8AB0F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05BD-B83A-4A92-BF20-ED8B07A0D227}" type="datetimeFigureOut">
              <a:rPr lang="sk-SK" smtClean="0"/>
              <a:pPr/>
              <a:t>22. 12. 2021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A66B-FFFF-41D6-9A5C-5FF18D8AB0F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05BD-B83A-4A92-BF20-ED8B07A0D227}" type="datetimeFigureOut">
              <a:rPr lang="sk-SK" smtClean="0"/>
              <a:pPr/>
              <a:t>22. 12. 2021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A66B-FFFF-41D6-9A5C-5FF18D8AB0F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05BD-B83A-4A92-BF20-ED8B07A0D227}" type="datetimeFigureOut">
              <a:rPr lang="sk-SK" smtClean="0"/>
              <a:pPr/>
              <a:t>22. 12. 2021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A66B-FFFF-41D6-9A5C-5FF18D8AB0F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305BD-B83A-4A92-BF20-ED8B07A0D227}" type="datetimeFigureOut">
              <a:rPr lang="sk-SK" smtClean="0"/>
              <a:pPr/>
              <a:t>22. 12. 2021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AA66B-FFFF-41D6-9A5C-5FF18D8AB0F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10" Type="http://schemas.openxmlformats.org/officeDocument/2006/relationships/image" Target="../media/image31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554730"/>
            <a:ext cx="77724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Комната </a:t>
            </a:r>
            <a:br>
              <a:rPr lang="ru-RU" dirty="0" smtClean="0"/>
            </a:br>
            <a:r>
              <a:rPr lang="sk-SK" dirty="0" smtClean="0"/>
              <a:t>Izba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5852" y="4500570"/>
            <a:ext cx="6486548" cy="1138230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Ruský 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 pre 7.ročník</a:t>
            </a:r>
          </a:p>
          <a:p>
            <a:r>
              <a:rPr lang="sk-SK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PaedDr.S.Štefanská</a:t>
            </a:r>
            <a:endParaRPr lang="sk-SK" b="1" dirty="0"/>
          </a:p>
        </p:txBody>
      </p:sp>
      <p:pic>
        <p:nvPicPr>
          <p:cNvPr id="4099" name="Picture 3" descr="C:\Users\AdmNB\Desktop\Nový priečinok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3883037" cy="23003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AdmNB\Desktop\Nový priečinok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85728"/>
            <a:ext cx="3857652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AdmNB\Desktop\Nový priečinok\images (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357562"/>
            <a:ext cx="1857374" cy="1857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C:\Users\AdmNB\Desktop\Nový priečinok\images (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4643446"/>
            <a:ext cx="1928811" cy="19288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6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86568" cy="1143000"/>
          </a:xfrm>
        </p:spPr>
        <p:txBody>
          <a:bodyPr/>
          <a:lstStyle/>
          <a:p>
            <a:r>
              <a:rPr lang="ru-RU" dirty="0" smtClean="0"/>
              <a:t>В комнате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В комнате         ,        ,диван,          и полка. </a:t>
            </a:r>
          </a:p>
          <a:p>
            <a:pPr marL="514350" indent="-514350"/>
            <a:r>
              <a:rPr lang="ru-RU" dirty="0" smtClean="0"/>
              <a:t>На полке телевизор. На телевизоре ваза.</a:t>
            </a:r>
          </a:p>
          <a:p>
            <a:pPr marL="514350" indent="-514350"/>
            <a:r>
              <a:rPr lang="ru-RU" dirty="0" smtClean="0"/>
              <a:t>У окна корзина.В корзине кубики. </a:t>
            </a:r>
          </a:p>
          <a:p>
            <a:pPr marL="514350" indent="-514350"/>
            <a:r>
              <a:rPr lang="ru-RU" dirty="0" smtClean="0"/>
              <a:t>Тут папа,Зина и Роман.Зина одевает куклу</a:t>
            </a:r>
          </a:p>
          <a:p>
            <a:pPr marL="514350" indent="-514350"/>
            <a:r>
              <a:rPr lang="ru-RU" dirty="0" smtClean="0"/>
              <a:t> Лору. У Романа барабан.</a:t>
            </a:r>
            <a:endParaRPr lang="sk-SK" dirty="0"/>
          </a:p>
        </p:txBody>
      </p:sp>
      <p:pic>
        <p:nvPicPr>
          <p:cNvPr id="1026" name="Picture 2" descr="C:\Users\AdmNB\Desktop\1620679460_55-p-derevenskoe-okno-s-tsvetami-foto-58.jpg"/>
          <p:cNvPicPr>
            <a:picLocks noChangeAspect="1" noChangeArrowheads="1"/>
          </p:cNvPicPr>
          <p:nvPr/>
        </p:nvPicPr>
        <p:blipFill>
          <a:blip r:embed="rId2" cstate="print"/>
          <a:srcRect l="6336" t="15556" r="8126" b="19284"/>
          <a:stretch>
            <a:fillRect/>
          </a:stretch>
        </p:blipFill>
        <p:spPr bwMode="auto">
          <a:xfrm>
            <a:off x="3000364" y="1643050"/>
            <a:ext cx="495087" cy="537669"/>
          </a:xfrm>
          <a:prstGeom prst="rect">
            <a:avLst/>
          </a:prstGeom>
          <a:noFill/>
        </p:spPr>
      </p:pic>
      <p:pic>
        <p:nvPicPr>
          <p:cNvPr id="1029" name="Picture 5" descr="C:\Users\AdmNB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714488"/>
            <a:ext cx="663585" cy="663585"/>
          </a:xfrm>
          <a:prstGeom prst="rect">
            <a:avLst/>
          </a:prstGeom>
          <a:noFill/>
        </p:spPr>
      </p:pic>
      <p:pic>
        <p:nvPicPr>
          <p:cNvPr id="1030" name="Picture 6" descr="C:\Users\AdmNB\Desktop\Nový priečinok\stiahnuť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786322"/>
            <a:ext cx="1761358" cy="13107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BlokTextu 8"/>
          <p:cNvSpPr txBox="1"/>
          <p:nvPr/>
        </p:nvSpPr>
        <p:spPr>
          <a:xfrm>
            <a:off x="642910" y="628652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dirty="0" smtClean="0">
                <a:ln>
                  <a:solidFill>
                    <a:srgbClr val="FF0000"/>
                  </a:solidFill>
                </a:ln>
              </a:rPr>
              <a:t>телевизор</a:t>
            </a:r>
            <a:endParaRPr lang="sk-SK" dirty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1031" name="Picture 7" descr="C:\Users\AdmNB\Desktop\Nový priečinok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4500570"/>
            <a:ext cx="1285884" cy="9286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BlokTextu 10"/>
          <p:cNvSpPr txBox="1"/>
          <p:nvPr/>
        </p:nvSpPr>
        <p:spPr>
          <a:xfrm rot="10800000" flipV="1">
            <a:off x="3643306" y="5393545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</a:t>
            </a:r>
            <a:endParaRPr lang="sk-SK" dirty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1032" name="Picture 8" descr="C:\Users\AdmNB\Desktop\Nový priečinok\images (6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4071942"/>
            <a:ext cx="1796139" cy="15716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BlokTextu 12"/>
          <p:cNvSpPr txBox="1"/>
          <p:nvPr/>
        </p:nvSpPr>
        <p:spPr>
          <a:xfrm>
            <a:off x="6929454" y="564357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sk-SK" dirty="0" smtClean="0"/>
              <a:t>   </a:t>
            </a:r>
            <a:r>
              <a:rPr lang="ru-RU" dirty="0" smtClean="0">
                <a:ln>
                  <a:solidFill>
                    <a:srgbClr val="FF0000"/>
                  </a:solidFill>
                </a:ln>
              </a:rPr>
              <a:t>кубики</a:t>
            </a:r>
            <a:endParaRPr lang="sk-SK" dirty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1033" name="Picture 9" descr="C:\Users\AdmNB\Desktop\Nový priečinok\stiahnuť (1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6" y="5500702"/>
            <a:ext cx="1052514" cy="902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BlokTextu 14"/>
          <p:cNvSpPr txBox="1"/>
          <p:nvPr/>
        </p:nvSpPr>
        <p:spPr>
          <a:xfrm>
            <a:off x="4286248" y="635795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sk-SK" dirty="0" smtClean="0"/>
              <a:t> </a:t>
            </a:r>
            <a:r>
              <a:rPr lang="sk-SK" dirty="0" smtClean="0"/>
              <a:t>     </a:t>
            </a:r>
            <a:r>
              <a:rPr lang="ru-RU" dirty="0" smtClean="0">
                <a:ln>
                  <a:solidFill>
                    <a:srgbClr val="FF0000"/>
                  </a:solidFill>
                </a:ln>
              </a:rPr>
              <a:t>барабан</a:t>
            </a:r>
            <a:endParaRPr lang="sk-SK" dirty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1035" name="Picture 11" descr="C:\Users\AdmNB\Desktop\Nový priečinok\images (3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86447" y="285729"/>
            <a:ext cx="1292756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BlokTextu 18"/>
          <p:cNvSpPr txBox="1"/>
          <p:nvPr/>
        </p:nvSpPr>
        <p:spPr>
          <a:xfrm>
            <a:off x="7286644" y="85723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rgbClr val="FF0000"/>
                  </a:solidFill>
                </a:ln>
              </a:rPr>
              <a:t>корзина</a:t>
            </a:r>
            <a:endParaRPr lang="sk-SK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1" name="Šípka doprava 30"/>
          <p:cNvSpPr/>
          <p:nvPr/>
        </p:nvSpPr>
        <p:spPr>
          <a:xfrm flipV="1">
            <a:off x="3714744" y="5072074"/>
            <a:ext cx="785818" cy="142877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BlokTextu 31"/>
          <p:cNvSpPr txBox="1"/>
          <p:nvPr/>
        </p:nvSpPr>
        <p:spPr>
          <a:xfrm>
            <a:off x="4572001" y="4958563"/>
            <a:ext cx="1000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rgbClr val="FF0000"/>
                  </a:solidFill>
                </a:ln>
              </a:rPr>
              <a:t>ваза</a:t>
            </a:r>
            <a:endParaRPr lang="sk-SK" dirty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2050" name="Picture 2" descr="C:\Users\AdmNB\Desktop\Nový priečinok\stiahnuť (1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786182" y="1643050"/>
            <a:ext cx="636572" cy="565134"/>
          </a:xfrm>
          <a:prstGeom prst="rect">
            <a:avLst/>
          </a:prstGeom>
          <a:noFill/>
        </p:spPr>
      </p:pic>
      <p:sp>
        <p:nvSpPr>
          <p:cNvPr id="23" name="Šípka dolu 22"/>
          <p:cNvSpPr/>
          <p:nvPr/>
        </p:nvSpPr>
        <p:spPr>
          <a:xfrm>
            <a:off x="3143240" y="1214422"/>
            <a:ext cx="71438" cy="35719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143040" y="285728"/>
            <a:ext cx="8229600" cy="1143000"/>
          </a:xfrm>
        </p:spPr>
        <p:txBody>
          <a:bodyPr/>
          <a:lstStyle/>
          <a:p>
            <a:r>
              <a:rPr lang="sk-SK" dirty="0" smtClean="0"/>
              <a:t>Izba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izbe je okno, stôl, pohovka, kreslo a polica.</a:t>
            </a:r>
          </a:p>
          <a:p>
            <a:r>
              <a:rPr lang="sk-SK" dirty="0" smtClean="0"/>
              <a:t>Na polici je televízor. Na televízore je váza.</a:t>
            </a:r>
          </a:p>
          <a:p>
            <a:r>
              <a:rPr lang="sk-SK" dirty="0" smtClean="0"/>
              <a:t>Pri okne je kôš. V koši sú kocky.</a:t>
            </a:r>
          </a:p>
          <a:p>
            <a:r>
              <a:rPr lang="sk-SK" dirty="0" smtClean="0"/>
              <a:t>Tu je otec, Zina a Roman. Zina oblieka </a:t>
            </a:r>
            <a:r>
              <a:rPr lang="sk-SK" dirty="0" err="1" smtClean="0"/>
              <a:t>bábi</a:t>
            </a:r>
            <a:r>
              <a:rPr lang="sk-SK" dirty="0" smtClean="0"/>
              <a:t>-</a:t>
            </a:r>
          </a:p>
          <a:p>
            <a:pPr>
              <a:buNone/>
            </a:pPr>
            <a:r>
              <a:rPr lang="sk-SK" dirty="0" smtClean="0"/>
              <a:t>    ku </a:t>
            </a:r>
            <a:r>
              <a:rPr lang="sk-SK" dirty="0" err="1" smtClean="0"/>
              <a:t>Loru</a:t>
            </a:r>
            <a:r>
              <a:rPr lang="sk-SK" dirty="0" smtClean="0"/>
              <a:t>. Roman má bubon.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pic>
        <p:nvPicPr>
          <p:cNvPr id="2052" name="Picture 4" descr="C:\Users\AdmNB\Desktop\Nový priečinok\stiahnuť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42852"/>
            <a:ext cx="3071834" cy="1573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3" name="Picture 5" descr="C:\Users\AdmNB\Desktop\Nový priečinok\images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4714884"/>
            <a:ext cx="2143140" cy="16818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4" name="Picture 6" descr="C:\Users\AdmNB\Desktop\Nový priečinok\images (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714884"/>
            <a:ext cx="2357454" cy="16505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6" name="Picture 8" descr="C:\Users\AdmNB\Desktop\Nový priečinok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4714884"/>
            <a:ext cx="2286016" cy="1714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3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3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3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3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Новые слова</a:t>
            </a:r>
            <a:br>
              <a:rPr lang="ru-RU" dirty="0" smtClean="0"/>
            </a:br>
            <a:r>
              <a:rPr lang="sk-SK" dirty="0" smtClean="0"/>
              <a:t>Nové slová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Слова содержащие</a:t>
            </a:r>
            <a:r>
              <a:rPr lang="sk-SK" dirty="0" smtClean="0"/>
              <a:t> </a:t>
            </a:r>
            <a:r>
              <a:rPr lang="ru-RU" dirty="0" smtClean="0"/>
              <a:t>букву б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брат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             -</a:t>
            </a:r>
            <a:r>
              <a:rPr lang="ru-RU" dirty="0" smtClean="0"/>
              <a:t> </a:t>
            </a:r>
            <a:r>
              <a:rPr lang="sk-SK" dirty="0" smtClean="0"/>
              <a:t>         brat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барабан</a:t>
            </a:r>
            <a:r>
              <a:rPr lang="sk-SK" dirty="0" smtClean="0">
                <a:solidFill>
                  <a:srgbClr val="FF0000"/>
                </a:solidFill>
              </a:rPr>
              <a:t>     </a:t>
            </a:r>
            <a:r>
              <a:rPr lang="sk-SK" dirty="0" smtClean="0"/>
              <a:t>  -          bubon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азбука</a:t>
            </a:r>
            <a:r>
              <a:rPr lang="sk-SK" dirty="0" smtClean="0">
                <a:solidFill>
                  <a:srgbClr val="FF0000"/>
                </a:solidFill>
              </a:rPr>
              <a:t>          </a:t>
            </a:r>
            <a:r>
              <a:rPr lang="sk-SK" dirty="0" smtClean="0"/>
              <a:t>-          abeceda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буква</a:t>
            </a:r>
            <a:r>
              <a:rPr lang="sk-SK" b="1" dirty="0" smtClean="0">
                <a:solidFill>
                  <a:srgbClr val="FF0000"/>
                </a:solidFill>
              </a:rPr>
              <a:t>  </a:t>
            </a:r>
            <a:r>
              <a:rPr lang="sk-SK" dirty="0" smtClean="0">
                <a:solidFill>
                  <a:srgbClr val="FF0000"/>
                </a:solidFill>
              </a:rPr>
              <a:t>          </a:t>
            </a:r>
            <a:r>
              <a:rPr lang="sk-SK" dirty="0" smtClean="0"/>
              <a:t>-          písmeno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Брезно</a:t>
            </a:r>
            <a:r>
              <a:rPr lang="sk-SK" dirty="0" smtClean="0"/>
              <a:t>         -          Brezno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/>
              <a:t>Slová obsahujúce písmeno b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noFill/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кубик</a:t>
            </a:r>
            <a:r>
              <a:rPr lang="sk-SK" dirty="0" smtClean="0"/>
              <a:t>              -      kocka 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обед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        </a:t>
            </a:r>
            <a:r>
              <a:rPr lang="ru-RU" dirty="0" smtClean="0"/>
              <a:t>       </a:t>
            </a:r>
            <a:r>
              <a:rPr lang="sk-SK" dirty="0" smtClean="0"/>
              <a:t>-      obed             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обедал</a:t>
            </a:r>
            <a:r>
              <a:rPr lang="sk-SK" b="1" dirty="0" smtClean="0"/>
              <a:t>  </a:t>
            </a:r>
            <a:r>
              <a:rPr lang="sk-SK" dirty="0" smtClean="0"/>
              <a:t>          -     obedoval     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обедали</a:t>
            </a:r>
            <a:r>
              <a:rPr lang="sk-SK" dirty="0" smtClean="0"/>
              <a:t>         -      obedovali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битва</a:t>
            </a:r>
            <a:r>
              <a:rPr lang="sk-SK" b="1" dirty="0" smtClean="0"/>
              <a:t> </a:t>
            </a:r>
            <a:r>
              <a:rPr lang="sk-SK" dirty="0" smtClean="0"/>
              <a:t>             -       bitka  </a:t>
            </a:r>
            <a:endParaRPr lang="ru-RU" dirty="0" smtClean="0"/>
          </a:p>
          <a:p>
            <a:endParaRPr lang="ru-RU" dirty="0" smtClean="0"/>
          </a:p>
          <a:p>
            <a:endParaRPr lang="sk-SK" dirty="0"/>
          </a:p>
        </p:txBody>
      </p:sp>
      <p:pic>
        <p:nvPicPr>
          <p:cNvPr id="1026" name="Picture 2" descr="C:\Users\AdmNB\Desktop\Nový priečinok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929198"/>
            <a:ext cx="909623" cy="909623"/>
          </a:xfrm>
          <a:prstGeom prst="rect">
            <a:avLst/>
          </a:prstGeom>
          <a:noFill/>
        </p:spPr>
      </p:pic>
      <p:pic>
        <p:nvPicPr>
          <p:cNvPr id="1028" name="Picture 4" descr="C:\Users\AdmNB\Desktop\Nový priečinok\images (1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286256"/>
            <a:ext cx="1511284" cy="1511284"/>
          </a:xfrm>
          <a:prstGeom prst="rect">
            <a:avLst/>
          </a:prstGeom>
          <a:noFill/>
        </p:spPr>
      </p:pic>
      <p:pic>
        <p:nvPicPr>
          <p:cNvPr id="1029" name="Picture 5" descr="C:\Users\AdmNB\Desktop\Nový priečinok\cov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4786322"/>
            <a:ext cx="928694" cy="1166367"/>
          </a:xfrm>
          <a:prstGeom prst="rect">
            <a:avLst/>
          </a:prstGeom>
          <a:noFill/>
        </p:spPr>
      </p:pic>
      <p:pic>
        <p:nvPicPr>
          <p:cNvPr id="1030" name="Picture 6" descr="C:\Users\AdmNB\Desktop\Nový priečinok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4714884"/>
            <a:ext cx="1454262" cy="1089293"/>
          </a:xfrm>
          <a:prstGeom prst="rect">
            <a:avLst/>
          </a:prstGeom>
          <a:noFill/>
        </p:spPr>
      </p:pic>
      <p:pic>
        <p:nvPicPr>
          <p:cNvPr id="1031" name="Picture 7" descr="C:\Users\AdmNB\Desktop\Nový priečinok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00892" y="4765662"/>
            <a:ext cx="1428760" cy="10207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AdmNB\Desktop\Nový priečinok\image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43702" y="500042"/>
            <a:ext cx="1571604" cy="1055384"/>
          </a:xfrm>
          <a:prstGeom prst="rect">
            <a:avLst/>
          </a:prstGeom>
          <a:noFill/>
        </p:spPr>
      </p:pic>
      <p:pic>
        <p:nvPicPr>
          <p:cNvPr id="8" name="Picture 4" descr="C:\Users\AdmNB\Desktop\Nový priečinok\stiahnuť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34" y="500042"/>
            <a:ext cx="1714512" cy="110824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3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2" dur="3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3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Новые слова</a:t>
            </a:r>
            <a:br>
              <a:rPr lang="ru-RU" dirty="0" smtClean="0"/>
            </a:br>
            <a:r>
              <a:rPr lang="sk-SK" dirty="0" smtClean="0"/>
              <a:t>Nové slová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Слова</a:t>
            </a:r>
            <a:r>
              <a:rPr lang="sk-SK" dirty="0" smtClean="0"/>
              <a:t> </a:t>
            </a:r>
            <a:r>
              <a:rPr lang="ru-RU" dirty="0" smtClean="0"/>
              <a:t>содержащие</a:t>
            </a:r>
            <a:r>
              <a:rPr lang="sk-SK" dirty="0" smtClean="0"/>
              <a:t> </a:t>
            </a:r>
            <a:r>
              <a:rPr lang="ru-RU" dirty="0" smtClean="0"/>
              <a:t>букву З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завод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           </a:t>
            </a:r>
            <a:r>
              <a:rPr lang="sk-SK" dirty="0" smtClean="0"/>
              <a:t>-            závod</a:t>
            </a:r>
            <a:endParaRPr lang="ru-RU" dirty="0" smtClean="0"/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Зволен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k-SK" dirty="0" smtClean="0"/>
              <a:t>        -             Zvolen</a:t>
            </a:r>
            <a:endParaRPr lang="ru-RU" dirty="0" smtClean="0"/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завтра</a:t>
            </a:r>
            <a:r>
              <a:rPr lang="sk-SK" dirty="0" smtClean="0"/>
              <a:t>          -             zajtra</a:t>
            </a:r>
            <a:endParaRPr lang="ru-RU" dirty="0" smtClean="0"/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ваза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             -             váza</a:t>
            </a:r>
            <a:endParaRPr lang="ru-RU" dirty="0" smtClean="0"/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блузка</a:t>
            </a:r>
            <a:r>
              <a:rPr lang="sk-SK" dirty="0" smtClean="0"/>
              <a:t>          -            blúzka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/>
              <a:t>Slová obsahujúce písmeno Z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резинка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           -     guma</a:t>
            </a:r>
            <a:endParaRPr lang="ru-RU" dirty="0" smtClean="0"/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Зина</a:t>
            </a:r>
            <a:r>
              <a:rPr lang="sk-SK" dirty="0" smtClean="0"/>
              <a:t>                   -     Zina</a:t>
            </a:r>
            <a:endParaRPr lang="ru-RU" dirty="0" smtClean="0"/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корзина</a:t>
            </a:r>
            <a:r>
              <a:rPr lang="sk-SK" dirty="0" smtClean="0"/>
              <a:t>             -    košík, kôš</a:t>
            </a:r>
            <a:endParaRPr lang="ru-RU" dirty="0" smtClean="0"/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бензин</a:t>
            </a:r>
            <a:r>
              <a:rPr lang="sk-SK" dirty="0" smtClean="0"/>
              <a:t>               -     benzín</a:t>
            </a:r>
            <a:endParaRPr lang="ru-RU" dirty="0" smtClean="0"/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озеро</a:t>
            </a:r>
            <a:r>
              <a:rPr lang="sk-SK" b="1" dirty="0" smtClean="0">
                <a:solidFill>
                  <a:srgbClr val="00B050"/>
                </a:solidFill>
              </a:rPr>
              <a:t> </a:t>
            </a:r>
            <a:r>
              <a:rPr lang="sk-SK" b="1" dirty="0" smtClean="0"/>
              <a:t> </a:t>
            </a:r>
            <a:r>
              <a:rPr lang="sk-SK" dirty="0" smtClean="0"/>
              <a:t>                -     jazero</a:t>
            </a:r>
            <a:endParaRPr lang="sk-SK" dirty="0"/>
          </a:p>
        </p:txBody>
      </p:sp>
      <p:pic>
        <p:nvPicPr>
          <p:cNvPr id="2050" name="Picture 2" descr="C:\Users\AdmNB\Desktop\Nový priečinok\stiahnuť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643446"/>
            <a:ext cx="1487465" cy="989840"/>
          </a:xfrm>
          <a:prstGeom prst="rect">
            <a:avLst/>
          </a:prstGeom>
          <a:noFill/>
        </p:spPr>
      </p:pic>
      <p:pic>
        <p:nvPicPr>
          <p:cNvPr id="2051" name="Picture 3" descr="C:\Users\AdmNB\Desktop\Nový priečinok\stiahnuť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572008"/>
            <a:ext cx="1182675" cy="1071569"/>
          </a:xfrm>
          <a:prstGeom prst="rect">
            <a:avLst/>
          </a:prstGeom>
          <a:noFill/>
        </p:spPr>
      </p:pic>
      <p:pic>
        <p:nvPicPr>
          <p:cNvPr id="2052" name="Picture 4" descr="C:\Users\AdmNB\Desktop\Nový priečinok\images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4786322"/>
            <a:ext cx="801661" cy="12046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3" name="Picture 5" descr="C:\Users\AdmNB\Desktop\Nový priečinok\stiahnuť (2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60" y="4500570"/>
            <a:ext cx="1211474" cy="928694"/>
          </a:xfrm>
          <a:prstGeom prst="rect">
            <a:avLst/>
          </a:prstGeom>
          <a:noFill/>
        </p:spPr>
      </p:pic>
      <p:pic>
        <p:nvPicPr>
          <p:cNvPr id="2054" name="Picture 6" descr="C:\Users\AdmNB\Desktop\Nový priečinok\images (3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7752" y="5072074"/>
            <a:ext cx="1003300" cy="1003300"/>
          </a:xfrm>
          <a:prstGeom prst="rect">
            <a:avLst/>
          </a:prstGeom>
          <a:noFill/>
        </p:spPr>
      </p:pic>
      <p:pic>
        <p:nvPicPr>
          <p:cNvPr id="2055" name="Picture 7" descr="C:\Users\AdmNB\Desktop\Nový priečinok\stiahnuť (3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00958" y="5000636"/>
            <a:ext cx="1039799" cy="1039799"/>
          </a:xfrm>
          <a:prstGeom prst="rect">
            <a:avLst/>
          </a:prstGeom>
          <a:noFill/>
        </p:spPr>
      </p:pic>
      <p:pic>
        <p:nvPicPr>
          <p:cNvPr id="3074" name="Picture 2" descr="C:\Users\AdmNB\Desktop\Nový priečinok\images (1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34" y="356906"/>
            <a:ext cx="1849417" cy="1230703"/>
          </a:xfrm>
          <a:prstGeom prst="rect">
            <a:avLst/>
          </a:prstGeom>
          <a:noFill/>
        </p:spPr>
      </p:pic>
      <p:pic>
        <p:nvPicPr>
          <p:cNvPr id="3075" name="Picture 3" descr="C:\Users\AdmNB\Desktop\Nový priečinok\images (2)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57950" y="285728"/>
            <a:ext cx="1571636" cy="12596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3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3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2" dur="3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3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3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Составте предложения</a:t>
            </a:r>
            <a:br>
              <a:rPr lang="ru-RU" dirty="0" smtClean="0"/>
            </a:br>
            <a:r>
              <a:rPr lang="sk-SK" dirty="0" smtClean="0"/>
              <a:t>Tvorte vety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Нина одевает           </a:t>
            </a:r>
            <a:r>
              <a:rPr lang="ru-RU" dirty="0" smtClean="0"/>
              <a:t>  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Зина надевает             и                  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корзине                           и                          </a:t>
            </a:r>
            <a:r>
              <a:rPr lang="ru-RU" dirty="0" smtClean="0"/>
              <a:t> </a:t>
            </a:r>
            <a:r>
              <a:rPr lang="ru-RU" dirty="0" smtClean="0"/>
              <a:t>.</a:t>
            </a:r>
            <a:endParaRPr lang="sk-SK" dirty="0"/>
          </a:p>
        </p:txBody>
      </p:sp>
      <p:pic>
        <p:nvPicPr>
          <p:cNvPr id="3074" name="Picture 2" descr="C:\Users\AdmNB\Desktop\Nový priečinok\stiahnuť (4).jpg"/>
          <p:cNvPicPr>
            <a:picLocks noChangeAspect="1" noChangeArrowheads="1"/>
          </p:cNvPicPr>
          <p:nvPr/>
        </p:nvPicPr>
        <p:blipFill>
          <a:blip r:embed="rId2"/>
          <a:srcRect t="12641" r="11516"/>
          <a:stretch>
            <a:fillRect/>
          </a:stretch>
        </p:blipFill>
        <p:spPr bwMode="auto">
          <a:xfrm>
            <a:off x="3428992" y="3000372"/>
            <a:ext cx="1000132" cy="987424"/>
          </a:xfrm>
          <a:prstGeom prst="rect">
            <a:avLst/>
          </a:prstGeom>
          <a:noFill/>
        </p:spPr>
      </p:pic>
      <p:pic>
        <p:nvPicPr>
          <p:cNvPr id="3075" name="Picture 3" descr="C:\Users\AdmNB\Desktop\Nový priečinok\images (4).jpg"/>
          <p:cNvPicPr>
            <a:picLocks noChangeAspect="1" noChangeArrowheads="1"/>
          </p:cNvPicPr>
          <p:nvPr/>
        </p:nvPicPr>
        <p:blipFill>
          <a:blip r:embed="rId3"/>
          <a:srcRect t="23213" r="66" b="3711"/>
          <a:stretch>
            <a:fillRect/>
          </a:stretch>
        </p:blipFill>
        <p:spPr bwMode="auto">
          <a:xfrm>
            <a:off x="5357818" y="2857496"/>
            <a:ext cx="1071570" cy="10001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8" name="Picture 6" descr="C:\Users\AdmNB\Desktop\Nový priečinok\images 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1714488"/>
            <a:ext cx="1144599" cy="1144599"/>
          </a:xfrm>
          <a:prstGeom prst="rect">
            <a:avLst/>
          </a:prstGeom>
          <a:noFill/>
        </p:spPr>
      </p:pic>
      <p:pic>
        <p:nvPicPr>
          <p:cNvPr id="3079" name="Picture 7" descr="C:\Users\AdmNB\Desktop\Nový priečinok\images (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4286256"/>
            <a:ext cx="1820875" cy="1413856"/>
          </a:xfrm>
          <a:prstGeom prst="rect">
            <a:avLst/>
          </a:prstGeom>
          <a:noFill/>
        </p:spPr>
      </p:pic>
      <p:pic>
        <p:nvPicPr>
          <p:cNvPr id="3080" name="Picture 8" descr="C:\Users\AdmNB\Desktop\Nový priečinok\stiahnuť (6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4714884"/>
            <a:ext cx="1984554" cy="106361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3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3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3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3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Pospájaj správne písmená </a:t>
            </a:r>
            <a:r>
              <a:rPr lang="ru-RU" dirty="0" smtClean="0"/>
              <a:t>Бб,Зз </a:t>
            </a:r>
            <a:r>
              <a:rPr lang="sk-SK" dirty="0" smtClean="0"/>
              <a:t> v slovách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B0F0"/>
                </a:solidFill>
              </a:rPr>
              <a:t>б</a:t>
            </a:r>
            <a:r>
              <a:rPr lang="ru-RU" b="1" u="sng" dirty="0" smtClean="0"/>
              <a:t>уква</a:t>
            </a:r>
            <a:r>
              <a:rPr lang="ru-RU" u="sng" dirty="0" smtClean="0"/>
              <a:t>_______________________________</a:t>
            </a:r>
          </a:p>
          <a:p>
            <a:r>
              <a:rPr lang="ru-RU" b="1" u="sng" dirty="0" smtClean="0">
                <a:solidFill>
                  <a:srgbClr val="00B0F0"/>
                </a:solidFill>
              </a:rPr>
              <a:t>Б</a:t>
            </a:r>
            <a:r>
              <a:rPr lang="ru-RU" b="1" u="sng" dirty="0" smtClean="0"/>
              <a:t>арбара</a:t>
            </a:r>
            <a:r>
              <a:rPr lang="ru-RU" u="sng" dirty="0" smtClean="0"/>
              <a:t>_____________________________</a:t>
            </a:r>
          </a:p>
          <a:p>
            <a:r>
              <a:rPr lang="ru-RU" b="1" u="sng" dirty="0" smtClean="0"/>
              <a:t>ку</a:t>
            </a:r>
            <a:r>
              <a:rPr lang="ru-RU" b="1" u="sng" dirty="0" smtClean="0">
                <a:solidFill>
                  <a:srgbClr val="00B0F0"/>
                </a:solidFill>
              </a:rPr>
              <a:t>б</a:t>
            </a:r>
            <a:r>
              <a:rPr lang="ru-RU" b="1" u="sng" dirty="0" smtClean="0"/>
              <a:t>ики</a:t>
            </a:r>
            <a:r>
              <a:rPr lang="ru-RU" u="sng" dirty="0" smtClean="0"/>
              <a:t>______________________________</a:t>
            </a:r>
          </a:p>
          <a:p>
            <a:r>
              <a:rPr lang="ru-RU" b="1" u="sng" dirty="0" smtClean="0"/>
              <a:t>о</a:t>
            </a:r>
            <a:r>
              <a:rPr lang="ru-RU" b="1" u="sng" dirty="0" smtClean="0">
                <a:solidFill>
                  <a:srgbClr val="00B0F0"/>
                </a:solidFill>
              </a:rPr>
              <a:t>б</a:t>
            </a:r>
            <a:r>
              <a:rPr lang="ru-RU" b="1" u="sng" dirty="0" smtClean="0"/>
              <a:t>едал</a:t>
            </a:r>
            <a:r>
              <a:rPr lang="ru-RU" u="sng" dirty="0" smtClean="0"/>
              <a:t>______________________________</a:t>
            </a:r>
          </a:p>
          <a:p>
            <a:r>
              <a:rPr lang="ru-RU" b="1" u="sng" dirty="0" smtClean="0">
                <a:solidFill>
                  <a:srgbClr val="C00000"/>
                </a:solidFill>
              </a:rPr>
              <a:t>З</a:t>
            </a:r>
            <a:r>
              <a:rPr lang="ru-RU" b="1" u="sng" dirty="0" smtClean="0"/>
              <a:t>волен</a:t>
            </a:r>
            <a:r>
              <a:rPr lang="ru-RU" u="sng" dirty="0" smtClean="0"/>
              <a:t>______________________________</a:t>
            </a:r>
          </a:p>
          <a:p>
            <a:r>
              <a:rPr lang="ru-RU" b="1" u="sng" dirty="0" smtClean="0">
                <a:solidFill>
                  <a:srgbClr val="C00000"/>
                </a:solidFill>
              </a:rPr>
              <a:t>з</a:t>
            </a:r>
            <a:r>
              <a:rPr lang="ru-RU" b="1" u="sng" dirty="0" smtClean="0"/>
              <a:t>ебра</a:t>
            </a:r>
            <a:r>
              <a:rPr lang="ru-RU" u="sng" dirty="0" smtClean="0"/>
              <a:t>_______________________________</a:t>
            </a:r>
          </a:p>
          <a:p>
            <a:r>
              <a:rPr lang="ru-RU" b="1" u="sng" dirty="0" smtClean="0"/>
              <a:t>кор</a:t>
            </a:r>
            <a:r>
              <a:rPr lang="ru-RU" b="1" u="sng" dirty="0" smtClean="0">
                <a:solidFill>
                  <a:srgbClr val="C00000"/>
                </a:solidFill>
              </a:rPr>
              <a:t>з</a:t>
            </a:r>
            <a:r>
              <a:rPr lang="ru-RU" b="1" u="sng" dirty="0" smtClean="0"/>
              <a:t>ина</a:t>
            </a:r>
            <a:r>
              <a:rPr lang="ru-RU" u="sng" dirty="0" smtClean="0"/>
              <a:t>_____________________________</a:t>
            </a:r>
            <a:endParaRPr lang="sk-SK" u="sng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Prepíš vety písaným písmom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sk-SK" dirty="0" smtClean="0"/>
              <a:t>Nahraď obrázky slovami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Это мои книги. У Романа            Димка. </a:t>
            </a:r>
            <a:r>
              <a:rPr lang="ru-RU" dirty="0" smtClean="0">
                <a:solidFill>
                  <a:srgbClr val="FF0000"/>
                </a:solidFill>
              </a:rPr>
              <a:t>(кот) </a:t>
            </a:r>
          </a:p>
          <a:p>
            <a:pPr>
              <a:buNone/>
            </a:pPr>
            <a:r>
              <a:rPr lang="ru-RU" dirty="0" smtClean="0"/>
              <a:t>                       </a:t>
            </a:r>
          </a:p>
          <a:p>
            <a:r>
              <a:rPr lang="ru-RU" dirty="0" smtClean="0"/>
              <a:t>          </a:t>
            </a:r>
            <a:r>
              <a:rPr lang="ru-RU" dirty="0" smtClean="0">
                <a:solidFill>
                  <a:srgbClr val="FF0000"/>
                </a:solidFill>
              </a:rPr>
              <a:t>(Зина и Барбара) </a:t>
            </a:r>
            <a:r>
              <a:rPr lang="ru-RU" dirty="0" smtClean="0"/>
              <a:t>дома. В            </a:t>
            </a:r>
            <a:r>
              <a:rPr lang="ru-RU" dirty="0" smtClean="0">
                <a:solidFill>
                  <a:srgbClr val="FF0000"/>
                </a:solidFill>
              </a:rPr>
              <a:t>(корзи-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не) </a:t>
            </a:r>
            <a:r>
              <a:rPr lang="ru-RU" dirty="0" smtClean="0"/>
              <a:t>моя кукла. Ваза на            </a:t>
            </a:r>
            <a:r>
              <a:rPr lang="ru-RU" dirty="0" smtClean="0">
                <a:solidFill>
                  <a:srgbClr val="FF0000"/>
                </a:solidFill>
              </a:rPr>
              <a:t>.(телевизоре).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Мама у           </a:t>
            </a:r>
            <a:r>
              <a:rPr lang="ru-RU" dirty="0" smtClean="0">
                <a:solidFill>
                  <a:srgbClr val="FF0000"/>
                </a:solidFill>
              </a:rPr>
              <a:t>(окна)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Елена надевает </a:t>
            </a:r>
            <a:r>
              <a:rPr lang="ru-RU" dirty="0" smtClean="0">
                <a:solidFill>
                  <a:srgbClr val="FF0000"/>
                </a:solidFill>
              </a:rPr>
              <a:t>          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(блузку)</a:t>
            </a:r>
            <a:r>
              <a:rPr lang="ru-RU" dirty="0" smtClean="0"/>
              <a:t>.  На тарелке             . (яблоко)      </a:t>
            </a:r>
            <a:endParaRPr lang="sk-SK" dirty="0"/>
          </a:p>
        </p:txBody>
      </p:sp>
      <p:pic>
        <p:nvPicPr>
          <p:cNvPr id="1026" name="Picture 2" descr="C:\Users\AdmNB\Desktop\Nový priečinok\stiahnuť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643050"/>
            <a:ext cx="642942" cy="642942"/>
          </a:xfrm>
          <a:prstGeom prst="rect">
            <a:avLst/>
          </a:prstGeom>
          <a:noFill/>
        </p:spPr>
      </p:pic>
      <p:pic>
        <p:nvPicPr>
          <p:cNvPr id="1028" name="Picture 4" descr="C:\Users\AdmNB\Desktop\Nový priečinok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285992"/>
            <a:ext cx="625448" cy="700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 descr="C:\Users\AdmNB\Desktop\Nový priečinok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2285993"/>
            <a:ext cx="785818" cy="913864"/>
          </a:xfrm>
          <a:prstGeom prst="rect">
            <a:avLst/>
          </a:prstGeom>
          <a:noFill/>
        </p:spPr>
      </p:pic>
      <p:pic>
        <p:nvPicPr>
          <p:cNvPr id="1030" name="Picture 6" descr="C:\Users\AdmNB\Desktop\Nový priečinok\images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3071810"/>
            <a:ext cx="1000117" cy="1000117"/>
          </a:xfrm>
          <a:prstGeom prst="rect">
            <a:avLst/>
          </a:prstGeom>
          <a:noFill/>
        </p:spPr>
      </p:pic>
      <p:cxnSp>
        <p:nvCxnSpPr>
          <p:cNvPr id="10" name="Rovná spojovacia šípka 9"/>
          <p:cNvCxnSpPr/>
          <p:nvPr/>
        </p:nvCxnSpPr>
        <p:spPr>
          <a:xfrm flipV="1">
            <a:off x="5929322" y="3000372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31" name="Picture 7" descr="C:\Users\AdmNB\Desktop\Nový priečinok\images (5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4546" y="4071942"/>
            <a:ext cx="803990" cy="844373"/>
          </a:xfrm>
          <a:prstGeom prst="rect">
            <a:avLst/>
          </a:prstGeom>
          <a:noFill/>
        </p:spPr>
      </p:pic>
      <p:pic>
        <p:nvPicPr>
          <p:cNvPr id="1032" name="Picture 8" descr="C:\Users\AdmNB\Desktop\Nový priečinok\stiahnuť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768" y="4071942"/>
            <a:ext cx="888982" cy="1186836"/>
          </a:xfrm>
          <a:prstGeom prst="rect">
            <a:avLst/>
          </a:prstGeom>
          <a:noFill/>
        </p:spPr>
      </p:pic>
      <p:pic>
        <p:nvPicPr>
          <p:cNvPr id="1033" name="Picture 9" descr="C:\Users\AdmNB\Desktop\Nový priečinok\images (6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57686" y="5000636"/>
            <a:ext cx="928694" cy="7947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496</TotalTime>
  <Words>280</Words>
  <Application>Microsoft Office PowerPoint</Application>
  <PresentationFormat>Prezentácia na obrazovke (4:3)</PresentationFormat>
  <Paragraphs>73</Paragraphs>
  <Slides>8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Комната  Izba</vt:lpstr>
      <vt:lpstr>В комнате</vt:lpstr>
      <vt:lpstr>Izba</vt:lpstr>
      <vt:lpstr>Новые слова Nové slová</vt:lpstr>
      <vt:lpstr>Новые слова Nové slová</vt:lpstr>
      <vt:lpstr>Составте предложения Tvorte vety</vt:lpstr>
      <vt:lpstr>Pospájaj správne písmená Бб,Зз  v slovách</vt:lpstr>
      <vt:lpstr>Prepíš vety písaným písmom Nahraď obrázky slovami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Комната  Izba</dc:title>
  <dc:creator>AdmNB</dc:creator>
  <cp:lastModifiedBy>AdmNB</cp:lastModifiedBy>
  <cp:revision>61</cp:revision>
  <dcterms:created xsi:type="dcterms:W3CDTF">2021-12-20T08:11:35Z</dcterms:created>
  <dcterms:modified xsi:type="dcterms:W3CDTF">2021-12-22T17:31:47Z</dcterms:modified>
</cp:coreProperties>
</file>