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281" r:id="rId3"/>
    <p:sldId id="297" r:id="rId4"/>
    <p:sldId id="284" r:id="rId5"/>
    <p:sldId id="293" r:id="rId6"/>
    <p:sldId id="294" r:id="rId7"/>
    <p:sldId id="295" r:id="rId8"/>
    <p:sldId id="296" r:id="rId9"/>
    <p:sldId id="291" r:id="rId10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BD4712-3C27-4EE0-A469-94DDAD760B77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767994-E20A-472D-AB66-44FFEB31A3A1}" type="datetime1">
              <a:rPr lang="sk-SK" noProof="0" smtClean="0"/>
              <a:t>13. 11. 2020</a:t>
            </a:fld>
            <a:endParaRPr lang="sk-SK" noProof="0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166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Východ slnka nad trávnatými kopcam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ívny 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6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BEB3F91-A445-41C8-95F3-0B44519CC6D4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rázok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A0FE1A-8E58-4518-AEA9-3BD2166A1175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9B7D30-0323-4FBE-8C94-26F99C68E942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15B07E-4D41-483B-84F9-09ABBB53A411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74D55B-EF4B-4692-A9D0-F3BCB6065EA7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ĺžnik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112144-66EE-4E73-90D3-5D7012BD1AA7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ívna 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2BEB292-0834-4D1D-831F-0BD3E9E8DE2A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6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44C08-7E1F-459E-A117-D6378A43CA73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8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dá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FE729A-0C63-4949-A055-13985AF1EEEB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3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3BFA1-83C1-47E6-84AC-52A7B6AD6352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á pät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2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36396F4-121F-428C-A6EA-A0BB731A550C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6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C2D5D3-ECD9-4C75-964C-D570D4583585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/>
              <a:t>Upravte štýly predlohy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7" name="Obdĺžnik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8" name="Obdĺžnik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4" name="Zástupný dátum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9FDD8D7B-9A18-4B68-932E-F7978E44BE87}" type="datetime1">
              <a:rPr lang="sk-SK" noProof="0" smtClean="0"/>
              <a:t>13. 11. 2020</a:t>
            </a:fld>
            <a:endParaRPr lang="sk-SK" noProof="0" dirty="0"/>
          </a:p>
        </p:txBody>
      </p:sp>
      <p:sp>
        <p:nvSpPr>
          <p:cNvPr id="6" name="Zástupné číslo snímky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5111930"/>
            <a:ext cx="9144002" cy="1201784"/>
          </a:xfrm>
        </p:spPr>
        <p:txBody>
          <a:bodyPr rtlCol="0">
            <a:normAutofit fontScale="90000"/>
          </a:bodyPr>
          <a:lstStyle/>
          <a:p>
            <a:pPr rtl="0"/>
            <a:r>
              <a:rPr lang="sk-SK" dirty="0" smtClean="0"/>
              <a:t>RASTLINSTVO, ŽIVOČÍŠSTVO A P</a:t>
            </a:r>
            <a:r>
              <a:rPr lang="sk-SK" sz="4900" dirty="0" smtClean="0"/>
              <a:t>Ô</a:t>
            </a:r>
            <a:r>
              <a:rPr lang="sk-SK" dirty="0" smtClean="0"/>
              <a:t>DY SLOVENSKA</a:t>
            </a:r>
            <a:endParaRPr lang="sk-SK" dirty="0"/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9117874" y="5943600"/>
            <a:ext cx="2751908" cy="76200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sk-SK" sz="3600" dirty="0" smtClean="0"/>
              <a:t>                                                          8. ROČNÍK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348" y="0"/>
            <a:ext cx="10293531" cy="2192601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VEGETAČNÉ (RASTLINNÉ) STUPNE</a:t>
            </a:r>
            <a:br>
              <a:rPr lang="sk-SK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Slovensko sa nachádza v pásme listnatých a zmiešaných lesov  severného mierneho podnebného pásma, v ktorom žije preň typické živočíšstvo.</a:t>
            </a:r>
            <a:b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lovensku vzniklo v závislostí od nadmorskej výšky päť vegetačných (rastlinných) stupňov a lužné lesy, ktoré nezávisia od nadmorskej výšky.</a:t>
            </a:r>
            <a:endPara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4294967295"/>
          </p:nvPr>
        </p:nvSpPr>
        <p:spPr>
          <a:xfrm>
            <a:off x="557349" y="2618509"/>
            <a:ext cx="8951776" cy="3280641"/>
          </a:xfrm>
        </p:spPr>
        <p:txBody>
          <a:bodyPr/>
          <a:lstStyle/>
          <a:p>
            <a:pPr marL="45720" indent="0">
              <a:buNone/>
            </a:pP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VEGETAČNÉ STUPNE: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dubové lesy, 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bukové lesy,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smrekové lesy,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kosodrevina,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alpínske lúky.</a:t>
            </a:r>
          </a:p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ok 8" descr="Ubytovacie zariadenia-LESY S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32" y="3067041"/>
            <a:ext cx="4880610" cy="2638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8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55812" y="326082"/>
            <a:ext cx="8988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DUBOVÉ </a:t>
            </a:r>
            <a:r>
              <a:rPr lang="sk-SK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LESY</a:t>
            </a:r>
            <a:r>
              <a:rPr lang="sk-SK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k-SK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57200" y="1246094"/>
            <a:ext cx="8283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rastú </a:t>
            </a:r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prevažne na úrodnejších </a:t>
            </a:r>
            <a:r>
              <a:rPr lang="sk-SK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hnedozemiach</a:t>
            </a:r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teplých nížinách a pohoriach do 550 m. n. m.,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okrem dubov rastú v nich aj hraby,  </a:t>
            </a:r>
            <a:endParaRPr lang="sk-SK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odlesnené </a:t>
            </a:r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územia sa v súčasnosti poľnohospodársky </a:t>
            </a:r>
            <a:r>
              <a:rPr lang="sk-SK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využívajú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odlesnených oblastiach žije asi desatina z celkového počtu živočíšstva na Slovensku (napr. zajace, jarabice a hraboše).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 descr="Štyristoročné duby, tristoročné buky. Predstavujeme vám naše najcennejšie  staré lesy (2). – Denník 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30" y="3277419"/>
            <a:ext cx="5660827" cy="260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ok 12" descr="Zajac poľný | HOROU.s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64" y="973114"/>
            <a:ext cx="2388197" cy="145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 descr="Jedna jarabica leto nerobí, ale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64" y="2587113"/>
            <a:ext cx="2388197" cy="138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ok 14" descr="Hraboš poľný – Wikipédi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64" y="4306019"/>
            <a:ext cx="2388197" cy="1434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96191" y="326082"/>
            <a:ext cx="8848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BUKOVÉ LESY:</a:t>
            </a:r>
            <a:endParaRPr lang="sk-SK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02673" y="1349610"/>
            <a:ext cx="7315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yhovuje im mierne teplá a vlhká klíma od 550 m. n. m. do 1 100 m. n. m. s úrodnými hnedými lesnými pôdami (</a:t>
            </a:r>
            <a:r>
              <a:rPr lang="sk-SK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kambizeme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rastú tu aj javory a jedle,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žijú v nich tri štvrtiny sa u nás vyskytujúcich živočíchov (napr. srny, diviaky, jastraby, ďatle a i.)</a:t>
            </a:r>
          </a:p>
          <a:p>
            <a:endParaRPr lang="sk-SK" dirty="0"/>
          </a:p>
        </p:txBody>
      </p:sp>
      <p:pic>
        <p:nvPicPr>
          <p:cNvPr id="10" name="Obrázok 9" descr="Diviak lesný | HOROU.s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82" y="2536287"/>
            <a:ext cx="2129790" cy="180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ok 10" descr="Sr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82" y="540430"/>
            <a:ext cx="2129790" cy="184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ok 11" descr="Jastrab lesný / veľký (Accipiter... - Ornitológia na Slovensku | Faceboo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83" y="4493409"/>
            <a:ext cx="2129789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Morské oko - Vihorlat-1413-15-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" r="16137" b="-45"/>
          <a:stretch/>
        </p:blipFill>
        <p:spPr bwMode="auto">
          <a:xfrm>
            <a:off x="955963" y="3257825"/>
            <a:ext cx="6535881" cy="2488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69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23455" y="326082"/>
            <a:ext cx="8921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SMREKOVÉ LESY:</a:t>
            </a:r>
            <a:endParaRPr lang="sk-SK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23455" y="1246094"/>
            <a:ext cx="6400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astú prevažne od 1 100 m. n. m . do 1 600 m. n. m v chladnejšej klíme na menej úrodných pôdach (podzoly),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ije v nich jedna desatina druhov u nás vyskytujúcich sa živočíchov napr. veverice, rysy, hlucháne, medvede.)</a:t>
            </a:r>
          </a:p>
          <a:p>
            <a:endParaRPr lang="sk-SK" dirty="0"/>
          </a:p>
        </p:txBody>
      </p:sp>
      <p:pic>
        <p:nvPicPr>
          <p:cNvPr id="13" name="Obrázok 12" descr="Rys ostrovid na bikových trailech | Kudy povedou vaše stezky? |  BikeAndRide.c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8" y="1864602"/>
            <a:ext cx="2277036" cy="144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 descr="V lesoch pri Ludrovej a Štiavnici útočili medvede. Muži skončili so  zraneniami - rmagazí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8" y="5024856"/>
            <a:ext cx="2277036" cy="130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ok 14" descr="www.fotolovec.sk - Vtáky/Hlucháň obyčajný(Tetrao urogallus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8" y="3425072"/>
            <a:ext cx="2277036" cy="148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ok 15" descr="Veverica obyčajná | PreLovca.s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8" y="359445"/>
            <a:ext cx="2277036" cy="14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Nahuby.sk - Fotografia - Smrekové lesy pod Babiou horou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3" y="2972466"/>
            <a:ext cx="6100751" cy="2929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6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81891" y="326082"/>
            <a:ext cx="8962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KOSODREVINA:</a:t>
            </a:r>
            <a:endParaRPr lang="sk-SK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81891" y="1436914"/>
            <a:ext cx="63065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rastie v nadmorskej výške od 1 600 m. n. m. do 1800 m. n. m,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aberá najväčšie plochy v Tatrách, Nízkych Tatrách a pokrýva aj vrcholové časti Malej a Veľkej Fatry,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tejto oblasti môžeme nájsť skokana hnedého, stehlíka </a:t>
            </a:r>
            <a:r>
              <a:rPr lang="sk-SK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čečetavého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orla skalného.</a:t>
            </a:r>
            <a:endParaRPr lang="sk-SK" dirty="0"/>
          </a:p>
        </p:txBody>
      </p:sp>
      <p:pic>
        <p:nvPicPr>
          <p:cNvPr id="14" name="Obrázok 13" descr="Obrázok zadarmo na Pixabay - Orol, Skalný, Vysoké, Tatry, Skaly in 2020 |  Wolf photos, Wolf pictures, Eagl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353" y="4467764"/>
            <a:ext cx="2529840" cy="160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ok 14" descr="Kosodrevina - Fotografie zdarma na stiahnutie | FotkyZadarmo.s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3" y="3536868"/>
            <a:ext cx="6146074" cy="262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Skokan hnedý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353" y="979937"/>
            <a:ext cx="2529840" cy="150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 descr="Carduelis flammea fg319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-25200" r="22934" b="25200"/>
          <a:stretch/>
        </p:blipFill>
        <p:spPr bwMode="auto">
          <a:xfrm>
            <a:off x="7791353" y="2013530"/>
            <a:ext cx="2529840" cy="2328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73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92281" y="326082"/>
            <a:ext cx="8952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ALPÍNSKE LÚKY:</a:t>
            </a:r>
            <a:endParaRPr lang="sk-SK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92281" y="1436914"/>
            <a:ext cx="6296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 typické pre najvyššie časti Tatier a Nízkych Tatier nad 1800 m. n. m, kde sú už drsné podnebné podmienky,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pásme alpínskych lúk žije asi 1% našich živočíšnych druhov (kamzíky, svište, srny hôrne),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 pásmom alpínskych lúk sú už iba holé skaly s občasnými porastami lišajníkov a machov (vysokohorské púšte).</a:t>
            </a:r>
          </a:p>
        </p:txBody>
      </p:sp>
      <p:pic>
        <p:nvPicPr>
          <p:cNvPr id="8" name="Obrázok 7" descr="https://upload.wikimedia.org/wikipedia/commons/thumb/7/74/G%C3%A4mse_am_Frieder.jpg/1024px-G%C3%A4mse_am_Fried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34" y="790272"/>
            <a:ext cx="2560320" cy="177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ok 12" descr="Nahuby.sk - Fotografia - svišť vrchovský tatranský Marmota marmota  latirostr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34" y="2726291"/>
            <a:ext cx="2529840" cy="171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Alpínske a subalpínske vápnomilné travinnobylinné porast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25" y="4116638"/>
            <a:ext cx="5485312" cy="209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 descr="srnec horny | FotoAparát.cz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10728" r="4967" b="12001"/>
          <a:stretch/>
        </p:blipFill>
        <p:spPr bwMode="auto">
          <a:xfrm>
            <a:off x="7745635" y="4607011"/>
            <a:ext cx="2560319" cy="1607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0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61109" y="326082"/>
            <a:ext cx="8983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LUŽNÉ LESY:</a:t>
            </a:r>
            <a:endParaRPr lang="sk-SK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61109" y="1436914"/>
            <a:ext cx="6816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rastú nezávisle od nadmorskej výšky, ale vyskytujú sa len na miestach s vysokou hladinou podzemnej vody,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najviac  lužných lesov je pri riekach Dunaj, Morava a Latorica,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ajtypickejšie pre lužné lesy sú vŕby, topole a jelše, vo vyšších polohách rastú aj smreky,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brehoch riek  a jazier žijú divé kačice, bociany, žaby,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 vodách riek a vodných nádrží žije a chová sa veľa druhov rýb (kapry, pstruhy, sumce).</a:t>
            </a:r>
          </a:p>
        </p:txBody>
      </p:sp>
      <p:pic>
        <p:nvPicPr>
          <p:cNvPr id="11" name="Obrázok 10" descr="Lužný Les - Home | Facebo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2" y="4299236"/>
            <a:ext cx="5867597" cy="209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ok 11" descr="Nahuby.sk - Fotografia - kačica divá-samec Anas platyrhyncho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74" y="1436914"/>
            <a:ext cx="2560319" cy="167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 descr="bocian | Beautiful birds, Stork bird, Stor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74" y="3499462"/>
            <a:ext cx="2560318" cy="2714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8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1882588"/>
            <a:ext cx="9509760" cy="1506070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Ďakujem za pozornosť!</a:t>
            </a:r>
            <a:endParaRPr lang="sk-SK" sz="6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kument s modrým pruhom 16: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92_TF16391941" id="{07BFB9C5-AB27-448C-A3EF-38B24983A84D}" vid="{7F53F6D3-2CFF-4E4E-96C8-4C1394BD7091}"/>
    </a:ext>
  </a:extLst>
</a:theme>
</file>

<file path=ppt/theme/theme2.xml><?xml version="1.0" encoding="utf-8"?>
<a:theme xmlns:a="http://schemas.openxmlformats.org/drawingml/2006/main" name="Motív balíka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 s modrými pruhmi, motívom prírody a fotografiou východu slnka nad horami (širokouhlý formát)(2)</Template>
  <TotalTime>1021</TotalTime>
  <Words>422</Words>
  <Application>Microsoft Office PowerPoint</Application>
  <PresentationFormat>Širokouhlá</PresentationFormat>
  <Paragraphs>37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Corbel</vt:lpstr>
      <vt:lpstr>Euphemia</vt:lpstr>
      <vt:lpstr>Times New Roman</vt:lpstr>
      <vt:lpstr>Wingdings</vt:lpstr>
      <vt:lpstr>Dokument s modrým pruhom 16:9</vt:lpstr>
      <vt:lpstr>RASTLINSTVO, ŽIVOČÍŠSTVO A PÔDY SLOVENSKA</vt:lpstr>
      <vt:lpstr>VEGETAČNÉ (RASTLINNÉ) STUPNE  Slovensko sa nachádza v pásme listnatých a zmiešaných lesov  severného mierneho podnebného pásma, v ktorom žije preň typické živočíšstvo. Na Slovensku vzniklo v závislostí od nadmorskej výšky päť vegetačných (rastlinných) stupňov a lužné lesy, ktoré nezávisia od nadmorskej výšky.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Ďakujem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PODNEBIE SLOVENSKA</dc:title>
  <dc:creator>pc</dc:creator>
  <cp:lastModifiedBy>pc</cp:lastModifiedBy>
  <cp:revision>46</cp:revision>
  <dcterms:created xsi:type="dcterms:W3CDTF">2020-11-06T08:08:26Z</dcterms:created>
  <dcterms:modified xsi:type="dcterms:W3CDTF">2020-11-13T09:56:22Z</dcterms:modified>
</cp:coreProperties>
</file>