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5" r:id="rId2"/>
    <p:sldId id="281" r:id="rId3"/>
    <p:sldId id="262" r:id="rId4"/>
    <p:sldId id="284" r:id="rId5"/>
    <p:sldId id="286" r:id="rId6"/>
    <p:sldId id="289" r:id="rId7"/>
    <p:sldId id="292" r:id="rId8"/>
    <p:sldId id="290" r:id="rId9"/>
    <p:sldId id="287" r:id="rId10"/>
    <p:sldId id="291" r:id="rId11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333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3" name="Zástupný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BBD4712-3C27-4EE0-A469-94DDAD760B77}" type="datetime1">
              <a:rPr lang="sk-SK" smtClean="0"/>
              <a:t>6. 11. 2020</a:t>
            </a:fld>
            <a:endParaRPr lang="sk-SK" dirty="0"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3" name="Zástupný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3767994-E20A-472D-AB66-44FFEB31A3A1}" type="datetime1">
              <a:rPr lang="sk-SK" noProof="0" smtClean="0"/>
              <a:t>6. 11. 2020</a:t>
            </a:fld>
            <a:endParaRPr lang="sk-SK" noProof="0" dirty="0"/>
          </a:p>
        </p:txBody>
      </p:sp>
      <p:sp>
        <p:nvSpPr>
          <p:cNvPr id="4" name="Zástupný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0" dirty="0"/>
          </a:p>
        </p:txBody>
      </p:sp>
      <p:sp>
        <p:nvSpPr>
          <p:cNvPr id="5" name="Zástupné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 dirty="0"/>
              <a:t>Upraviť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41662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sk-SK" noProof="0" smtClean="0"/>
              <a:t>3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9985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 descr="Východ slnka nad trávnatými kopcam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Obdĺžnik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rtlCol="0" anchor="b">
            <a:normAutofit/>
          </a:bodyPr>
          <a:lstStyle>
            <a:lvl1pPr algn="ctr" rtl="0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Kliknutím upravte štýl predlohy podnadpisov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ívny 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6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5" name="Zástupný dá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BEB3F91-A445-41C8-95F3-0B44519CC6D4}" type="datetime1">
              <a:rPr lang="sk-SK" smtClean="0"/>
              <a:t>6. 11. 2020</a:t>
            </a:fld>
            <a:endParaRPr lang="sk-SK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rtlCol="0" anchor="b">
            <a:normAutofit/>
          </a:bodyPr>
          <a:lstStyle>
            <a:lvl1pPr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obrázok 2" descr="Prázdny zástupný objekt na pridanie obrázka. Kliknite na zástupný objekt a vyberte obrázok, ktorý chcete pridať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 smtClean="0"/>
              <a:t>Ak chcete pridať obrázok, kliknite na ikonu</a:t>
            </a:r>
            <a:endParaRPr lang="sk-SK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5" name="Zástupný dá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A0FE1A-8E58-4518-AEA9-3BD2166A1175}" type="datetime1">
              <a:rPr lang="sk-SK" smtClean="0"/>
              <a:t>6. 11. 2020</a:t>
            </a:fld>
            <a:endParaRPr lang="sk-SK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9B7D30-0323-4FBE-8C94-26F99C68E942}" type="datetime1">
              <a:rPr lang="sk-SK" smtClean="0"/>
              <a:t>6. 11. 2020</a:t>
            </a:fld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15B07E-4D41-483B-84F9-09ABBB53A411}" type="datetime1">
              <a:rPr lang="sk-SK" smtClean="0"/>
              <a:t>6. 11. 2020</a:t>
            </a:fld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74D55B-EF4B-4692-A9D0-F3BCB6065EA7}" type="datetime1">
              <a:rPr lang="sk-SK" smtClean="0"/>
              <a:t>6. 11. 2020</a:t>
            </a:fld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1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Obdĺžnik 2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/>
            </a:lvl1pPr>
          </a:lstStyle>
          <a:p>
            <a:pPr rtl="0"/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112144-66EE-4E73-90D3-5D7012BD1AA7}" type="datetime1">
              <a:rPr lang="sk-SK" smtClean="0"/>
              <a:t>6. 11. 2020</a:t>
            </a:fld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ívna 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4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2BEB292-0834-4D1D-831F-0BD3E9E8DE2A}" type="datetime1">
              <a:rPr lang="sk-SK" smtClean="0"/>
              <a:t>6. 11. 2020</a:t>
            </a:fld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6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5" name="Zástupný dá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344C08-7E1F-459E-A117-D6378A43CA73}" type="datetime1">
              <a:rPr lang="sk-SK" smtClean="0"/>
              <a:t>6. 11. 2020</a:t>
            </a:fld>
            <a:endParaRPr lang="sk-SK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0ECE5F2-81AA-4605-B028-6FBA391056A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8" name="Zástupná pät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7" name="Zástupný dá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FE729A-0C63-4949-A055-13985AF1EEEB}" type="datetime1">
              <a:rPr lang="sk-SK" smtClean="0"/>
              <a:t>6. 11. 2020</a:t>
            </a:fld>
            <a:endParaRPr lang="sk-SK" dirty="0"/>
          </a:p>
        </p:txBody>
      </p:sp>
      <p:sp>
        <p:nvSpPr>
          <p:cNvPr id="9" name="Zástupné číslo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4" name="Zástupná pät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3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43BFA1-83C1-47E6-84AC-52A7B6AD6352}" type="datetime1">
              <a:rPr lang="sk-SK" smtClean="0"/>
              <a:t>6. 11. 2020</a:t>
            </a:fld>
            <a:endParaRPr lang="sk-SK" dirty="0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á päta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2" name="Zástupný dá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36396F4-121F-428C-A6EA-A0BB731A550C}" type="datetime1">
              <a:rPr lang="sk-SK" smtClean="0"/>
              <a:t>6. 11. 2020</a:t>
            </a:fld>
            <a:endParaRPr lang="sk-SK" dirty="0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6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5" name="Zástupný dá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C2D5D3-ECD9-4C75-964C-D570D4583585}" type="datetime1">
              <a:rPr lang="sk-SK" smtClean="0"/>
              <a:t>6. 11. 2020</a:t>
            </a:fld>
            <a:endParaRPr lang="sk-SK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-SK" noProof="0" dirty="0"/>
              <a:t>Upravte štýly predlohy textu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dirty="0"/>
              <a:t>Upraviť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7" name="Obdĺžnik 3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pPr rtl="0"/>
            <a:endParaRPr lang="sk-SK" noProof="0" dirty="0"/>
          </a:p>
        </p:txBody>
      </p:sp>
      <p:sp>
        <p:nvSpPr>
          <p:cNvPr id="8" name="Obdĺžnik 5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4" name="Zástupný dátum 6"/>
          <p:cNvSpPr>
            <a:spLocks noGrp="1"/>
          </p:cNvSpPr>
          <p:nvPr>
            <p:ph type="dt" sz="half" idx="2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pPr rtl="0"/>
            <a:fld id="{9FDD8D7B-9A18-4B68-932E-F7978E44BE87}" type="datetime1">
              <a:rPr lang="sk-SK" noProof="0" smtClean="0"/>
              <a:t>6. 11. 2020</a:t>
            </a:fld>
            <a:endParaRPr lang="sk-SK" noProof="0" dirty="0"/>
          </a:p>
        </p:txBody>
      </p:sp>
      <p:sp>
        <p:nvSpPr>
          <p:cNvPr id="6" name="Zástupné číslo snímky 7"/>
          <p:cNvSpPr>
            <a:spLocks noGrp="1"/>
          </p:cNvSpPr>
          <p:nvPr>
            <p:ph type="sldNum" sz="quarter" idx="4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pPr rtl="0"/>
            <a:fld id="{CA8D9AD5-F248-4919-864A-CFD76CC027D6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413" y="4800600"/>
            <a:ext cx="9144002" cy="1143000"/>
          </a:xfrm>
        </p:spPr>
        <p:txBody>
          <a:bodyPr rtlCol="0"/>
          <a:lstStyle/>
          <a:p>
            <a:pPr rtl="0"/>
            <a:r>
              <a:rPr lang="sk-SK" dirty="0" smtClean="0"/>
              <a:t>PODNEBIE SLOVENSKA</a:t>
            </a:r>
            <a:endParaRPr lang="sk-SK" dirty="0"/>
          </a:p>
        </p:txBody>
      </p:sp>
      <p:sp>
        <p:nvSpPr>
          <p:cNvPr id="4" name="Podnadpis 2"/>
          <p:cNvSpPr>
            <a:spLocks noGrp="1"/>
          </p:cNvSpPr>
          <p:nvPr>
            <p:ph type="subTitle" idx="1"/>
          </p:nvPr>
        </p:nvSpPr>
        <p:spPr>
          <a:xfrm>
            <a:off x="4023359" y="5943600"/>
            <a:ext cx="7846423" cy="762000"/>
          </a:xfrm>
        </p:spPr>
        <p:txBody>
          <a:bodyPr rtlCol="0">
            <a:normAutofit/>
          </a:bodyPr>
          <a:lstStyle/>
          <a:p>
            <a:pPr rtl="0"/>
            <a:r>
              <a:rPr lang="sk-SK" sz="3600" dirty="0" smtClean="0"/>
              <a:t>                                                          8. ROČNÍK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1882588"/>
            <a:ext cx="9509760" cy="1506070"/>
          </a:xfrm>
        </p:spPr>
        <p:txBody>
          <a:bodyPr>
            <a:normAutofit/>
          </a:bodyPr>
          <a:lstStyle/>
          <a:p>
            <a:r>
              <a:rPr lang="sk-SK" sz="6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Ďakujem za pozornosť!</a:t>
            </a:r>
            <a:endParaRPr lang="sk-SK" sz="6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ok 2" descr="Slnko, Sunny, Počasie, Sunshine, Žltá, Predpoveď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707" y="0"/>
            <a:ext cx="2849245" cy="2164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11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830217"/>
          </a:xfrm>
        </p:spPr>
        <p:txBody>
          <a:bodyPr>
            <a:normAutofit/>
          </a:bodyPr>
          <a:lstStyle/>
          <a:p>
            <a:r>
              <a:rPr lang="sk-SK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PODNEBIE</a:t>
            </a:r>
            <a:endParaRPr lang="sk-SK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341120" y="1524001"/>
            <a:ext cx="9509760" cy="4348824"/>
          </a:xfrm>
        </p:spPr>
        <p:txBody>
          <a:bodyPr/>
          <a:lstStyle/>
          <a:p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Podnebie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 charakterizuje ako dlhodobý chod počasia na danom mieste. </a:t>
            </a:r>
          </a:p>
          <a:p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Počasie 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 označuje ako okamžitý stav ovzdušia na danom mieste a čase. Určuje ho teplota a tlak vzduchu, zrážky, smer a rýchlosť vetra a i.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 descr="Hrom, Búrka, Fialová, Počasie, Bles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90" y="3596639"/>
            <a:ext cx="2106840" cy="1666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Mraky, Búrka, Dážď, Predpoveď Počasi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223" y="3596638"/>
            <a:ext cx="2194560" cy="1666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 descr="Na Šírku, Pobrežie, Západ Slnka, Mraky, Počasi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466" y="3596637"/>
            <a:ext cx="2142763" cy="1666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 descr="Počasie v prvých marcových dňoch bude spôsobovať problémy - MeteoInfo.sk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40" t="5247" r="-7740"/>
          <a:stretch/>
        </p:blipFill>
        <p:spPr bwMode="auto">
          <a:xfrm>
            <a:off x="8594906" y="3596637"/>
            <a:ext cx="2736759" cy="16660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ázok 9" descr="Slnko – Wikipédia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803" y="208461"/>
            <a:ext cx="1813560" cy="1790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282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917303"/>
          </a:xfrm>
        </p:spPr>
        <p:txBody>
          <a:bodyPr>
            <a:normAutofit/>
          </a:bodyPr>
          <a:lstStyle/>
          <a:p>
            <a:r>
              <a:rPr lang="sk-SK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PODNEBIE SLOVENSKA</a:t>
            </a:r>
            <a:endParaRPr lang="sk-SK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k-SK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podnebie Slovenska vplýva mnoho činiteľov: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ajvýznamnejším je poloha Slovenska v severnom miernom pásme,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ýška slnka nad obzorom sa u nás počas roka mení, mení sa tým aj množstvo získaného tepla a svetla, tá rovnako ovplyvňuje dĺžku dňa a noci,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Slovensku sa za rok vystriedajú štyri ročné obdobia,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podnebie vplýva aj vzdialenosť od oceána. Vzduch od Atlantického oceána prináša zrážky a miernejšie teploty, v lete ochladenie a v zime odmäk,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zduch sponad vnútrozemia Eurázie zapríčiňuje suchá, v zime sú silné mrazy v lete horúčavy.</a:t>
            </a:r>
          </a:p>
        </p:txBody>
      </p:sp>
      <p:pic>
        <p:nvPicPr>
          <p:cNvPr id="4" name="Obrázok 3" descr="Naša slnko (obrázok 7) - Povedz niečo slávneh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589" y="1101852"/>
            <a:ext cx="2194560" cy="16002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142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018900" y="847264"/>
            <a:ext cx="85256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Slnečný svit – </a:t>
            </a:r>
            <a:r>
              <a:rPr lang="sk-SK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koľko času svieti Slnko.</a:t>
            </a:r>
          </a:p>
          <a:p>
            <a:r>
              <a:rPr lang="sk-SK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Slnečný svit závisí od miesta, orientácie... Keby celý rok bolo u nás bezoblačno, slnečný svit by trval 4 450 hodín. Slnko však svieti  na niektoré miesta kratšie.</a:t>
            </a:r>
          </a:p>
          <a:p>
            <a:r>
              <a:rPr lang="sk-SK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Najviac</a:t>
            </a:r>
            <a:r>
              <a:rPr lang="sk-SK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svieti</a:t>
            </a:r>
            <a:r>
              <a:rPr lang="sk-SK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Podunajskej nížine 2250 hodín a vo Vysokých Tatrách 2000 hodín ročne. </a:t>
            </a:r>
          </a:p>
          <a:p>
            <a:r>
              <a:rPr lang="sk-SK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Najmenej slnečného svitu </a:t>
            </a:r>
            <a:r>
              <a:rPr lang="sk-SK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dostáva Orava a  Horehronie - menej ako 1900 hodín ročne.</a:t>
            </a:r>
            <a:endParaRPr lang="sk-SK" sz="2000" dirty="0"/>
          </a:p>
        </p:txBody>
      </p:sp>
      <p:sp>
        <p:nvSpPr>
          <p:cNvPr id="3" name="Obdĺžnik 2"/>
          <p:cNvSpPr/>
          <p:nvPr/>
        </p:nvSpPr>
        <p:spPr>
          <a:xfrm>
            <a:off x="1027610" y="3274422"/>
            <a:ext cx="84037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Prevládajúci </a:t>
            </a:r>
            <a:r>
              <a:rPr lang="sk-SK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smer vetra </a:t>
            </a:r>
            <a:r>
              <a:rPr lang="sk-SK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počas celého roka je západný až severozápadný. Väčšinou prúdi od atlantického oceánu a prináša vlahu.</a:t>
            </a:r>
            <a:endParaRPr lang="sk-SK" sz="2000" dirty="0"/>
          </a:p>
        </p:txBody>
      </p:sp>
      <p:sp>
        <p:nvSpPr>
          <p:cNvPr id="4" name="Obdĺžnik 3"/>
          <p:cNvSpPr/>
          <p:nvPr/>
        </p:nvSpPr>
        <p:spPr>
          <a:xfrm>
            <a:off x="1027610" y="4162697"/>
            <a:ext cx="840377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Rozloženie zrážok a teplôt </a:t>
            </a:r>
            <a:r>
              <a:rPr lang="sk-SK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závisí od polohy, nadmorskej výšky a i.</a:t>
            </a:r>
          </a:p>
          <a:p>
            <a:r>
              <a:rPr lang="sk-SK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Najmenej zrážok</a:t>
            </a:r>
            <a:r>
              <a:rPr lang="sk-SK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sk-SK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Sládkovičovo, Trebišov (500mm vody).</a:t>
            </a:r>
          </a:p>
          <a:p>
            <a:r>
              <a:rPr lang="sk-SK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Najviac zrážok </a:t>
            </a:r>
            <a:r>
              <a:rPr lang="sk-SK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k-SK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sk-SK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omnický štít (2000 mmm vody).</a:t>
            </a:r>
          </a:p>
          <a:p>
            <a:r>
              <a:rPr lang="sk-SK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Tatrách zrážky padajú väčšinou vo forme snehu. Spôsobuje to nízka </a:t>
            </a:r>
            <a:r>
              <a:rPr lang="sk-SK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teplota.</a:t>
            </a:r>
          </a:p>
          <a:p>
            <a:endParaRPr lang="sk-SK" dirty="0"/>
          </a:p>
        </p:txBody>
      </p:sp>
      <p:pic>
        <p:nvPicPr>
          <p:cNvPr id="6" name="Obrázok 5" descr="obrazky.4ever.sk] zapad slnka, 1951456.jpg :: Anjelskí poslovi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98" t="-2537" r="14198" b="19713"/>
          <a:stretch/>
        </p:blipFill>
        <p:spPr bwMode="auto">
          <a:xfrm>
            <a:off x="9431383" y="505096"/>
            <a:ext cx="2468880" cy="15316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ok 6" descr="www.kiwimelony2.estranky.sk - Fotoalbum - obrázky počasia - počasie - vietor 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" r="40854" b="12122"/>
          <a:stretch/>
        </p:blipFill>
        <p:spPr bwMode="auto">
          <a:xfrm>
            <a:off x="9727473" y="2499316"/>
            <a:ext cx="2172790" cy="15937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ok 7" descr="obrázok k článku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473" y="4555628"/>
            <a:ext cx="2172790" cy="13313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694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C:\Users\pc\Downloads\20201106_10143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" t="26446" r="3252" b="9643"/>
          <a:stretch/>
        </p:blipFill>
        <p:spPr bwMode="auto">
          <a:xfrm>
            <a:off x="1280161" y="1280160"/>
            <a:ext cx="9666513" cy="433686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477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264024" y="1062318"/>
            <a:ext cx="878566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sk-SK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Slovensku sú tri klimatické oblasti:</a:t>
            </a:r>
          </a:p>
          <a:p>
            <a:pPr marL="45720" indent="0">
              <a:buNone/>
            </a:pP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470" indent="-285750">
              <a:buFont typeface="Wingdings" panose="05000000000000000000" pitchFamily="2" charset="2"/>
              <a:buChar char="Ø"/>
            </a:pPr>
            <a:r>
              <a:rPr lang="sk-SK" sz="2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Teplá oblasť 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350 m. n. m.) je  v nížinách a v nízko položených kotlinách (Podunajská nížina, Záhorská nížina, Juhoslovenská kotlina, Východoslovenská nížina</a:t>
            </a:r>
          </a:p>
          <a:p>
            <a:pPr marL="331470" indent="-285750">
              <a:buFont typeface="Wingdings" panose="05000000000000000000" pitchFamily="2" charset="2"/>
              <a:buChar char="Ø"/>
            </a:pPr>
            <a:r>
              <a:rPr lang="sk-SK" sz="2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Mierne teplá oblasť 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(do 800 m. n . m.)  je v nižších pohoriach (Malé Karpaty), v úpätiach nižších pohorí (Malá 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atra, Nízke Tatry) a v dnách kotlín (Oravská kotlina).</a:t>
            </a:r>
          </a:p>
          <a:p>
            <a:pPr marL="331470" indent="-285750">
              <a:buFont typeface="Wingdings" panose="05000000000000000000" pitchFamily="2" charset="2"/>
              <a:buChar char="Ø"/>
            </a:pPr>
            <a:r>
              <a:rPr lang="sk-SK" sz="2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Chladná oblasť 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nad 800 m. n. m.) je vo vyšších častiach pohorí (Tatry, Nízke Tatry).</a:t>
            </a: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ok 4" descr="Východoslovenská nížina, Slanská huta, Malý Milič | Mapio.ne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810" y="4860645"/>
            <a:ext cx="2537461" cy="141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 descr="Malá Fatra: 5 miest, ktoré by mal navštíviť každý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7" b="13677"/>
          <a:stretch/>
        </p:blipFill>
        <p:spPr bwMode="auto">
          <a:xfrm>
            <a:off x="4709814" y="4860643"/>
            <a:ext cx="2727325" cy="1412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ok 8" descr="Tatry – Wikipédi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682" y="4860644"/>
            <a:ext cx="2671706" cy="141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431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" t="27995" r="4286" b="7518"/>
          <a:stretch/>
        </p:blipFill>
        <p:spPr>
          <a:xfrm>
            <a:off x="1048870" y="753035"/>
            <a:ext cx="10004612" cy="506954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9233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2744" y="391885"/>
            <a:ext cx="8882742" cy="1663337"/>
          </a:xfrm>
        </p:spPr>
        <p:txBody>
          <a:bodyPr>
            <a:noAutofit/>
          </a:bodyPr>
          <a:lstStyle/>
          <a:p>
            <a:r>
              <a:rPr lang="sk-SK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Teplota vzduchu na Slovensku:</a:t>
            </a:r>
            <a:br>
              <a:rPr lang="sk-SK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84364" y="1593669"/>
            <a:ext cx="8961121" cy="16633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riemerná ročná teplota je približne + 10 stupňov Celzia,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týchto miestach sú j najväčšie rozdiely medzi zimou a letom,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rastúcou nadmorskou výškou klesá teplota vzduchu a stúpa množstvo zrážok.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ok 4" descr="http://www.shmu.sk/File/ExtraFiles/ODBORNE_AKTUALITY/images/kmis/rok_20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553" y="3603812"/>
            <a:ext cx="6965576" cy="27392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85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" t="29708" r="623" b="5632"/>
          <a:stretch/>
        </p:blipFill>
        <p:spPr>
          <a:xfrm>
            <a:off x="1767840" y="1219201"/>
            <a:ext cx="9109165" cy="443266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9285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kument s modrým pruhom 16:9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1307992_TF16391941" id="{07BFB9C5-AB27-448C-A3EF-38B24983A84D}" vid="{7F53F6D3-2CFF-4E4E-96C8-4C1394BD7091}"/>
    </a:ext>
  </a:extLst>
</a:theme>
</file>

<file path=ppt/theme/theme2.xml><?xml version="1.0" encoding="utf-8"?>
<a:theme xmlns:a="http://schemas.openxmlformats.org/drawingml/2006/main" name="Motív balíka Offic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balíka Offic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Prezentácia s modrými pruhmi, motívom prírody a fotografiou východu slnka nad horami (širokouhlý formát)(2)</Template>
  <TotalTime>158</TotalTime>
  <Words>426</Words>
  <Application>Microsoft Office PowerPoint</Application>
  <PresentationFormat>Širokouhlá</PresentationFormat>
  <Paragraphs>33</Paragraphs>
  <Slides>10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6" baseType="lpstr">
      <vt:lpstr>Arial</vt:lpstr>
      <vt:lpstr>Corbel</vt:lpstr>
      <vt:lpstr>Euphemia</vt:lpstr>
      <vt:lpstr>Times New Roman</vt:lpstr>
      <vt:lpstr>Wingdings</vt:lpstr>
      <vt:lpstr>Dokument s modrým pruhom 16:9</vt:lpstr>
      <vt:lpstr>PODNEBIE SLOVENSKA</vt:lpstr>
      <vt:lpstr>PODNEBIE</vt:lpstr>
      <vt:lpstr>PODNEBIE SLOVENSKA</vt:lpstr>
      <vt:lpstr>Prezentácia programu PowerPoint</vt:lpstr>
      <vt:lpstr>Prezentácia programu PowerPoint</vt:lpstr>
      <vt:lpstr>Prezentácia programu PowerPoint</vt:lpstr>
      <vt:lpstr>Prezentácia programu PowerPoint</vt:lpstr>
      <vt:lpstr>Teplota vzduchu na Slovensku: </vt:lpstr>
      <vt:lpstr>Prezentácia programu PowerPoint</vt:lpstr>
      <vt:lpstr>Ďakujem za pozornosť!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PODNEBIE SLOVENSKA</dc:title>
  <dc:creator>pc</dc:creator>
  <cp:lastModifiedBy>pc</cp:lastModifiedBy>
  <cp:revision>19</cp:revision>
  <dcterms:created xsi:type="dcterms:W3CDTF">2020-11-06T08:08:26Z</dcterms:created>
  <dcterms:modified xsi:type="dcterms:W3CDTF">2020-11-06T12:18:01Z</dcterms:modified>
</cp:coreProperties>
</file>