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46" d="100"/>
          <a:sy n="46" d="100"/>
        </p:scale>
        <p:origin x="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413019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Ankieta nt. wiary</a:t>
            </a:r>
            <a:endParaRPr lang="pl-PL" sz="6000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657485" cy="165576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/>
              <a:t>Jasielska liga naukowa z Orlenem 2023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16002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3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8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4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4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9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5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49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6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8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2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7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5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8</TotalTime>
  <Words>10</Words>
  <Application>Microsoft Office PowerPoint</Application>
  <PresentationFormat>Panoramiczny</PresentationFormat>
  <Paragraphs>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Obwód</vt:lpstr>
      <vt:lpstr>Ankieta nt. wiary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Ankieta nt. wiary</dc:title>
  <dc:creator>Krzysztof</dc:creator>
  <cp:lastModifiedBy>Krzysztof</cp:lastModifiedBy>
  <cp:revision>2</cp:revision>
  <dcterms:created xsi:type="dcterms:W3CDTF">2023-04-11T19:18:40Z</dcterms:created>
  <dcterms:modified xsi:type="dcterms:W3CDTF">2023-04-11T19:27:04Z</dcterms:modified>
</cp:coreProperties>
</file>