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  <a:srgbClr val="F39415"/>
    <a:srgbClr val="A568D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A8157-C544-4517-9102-F834F6789A2B}" v="10" dt="2024-02-27T20:07:32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87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Mikielski" userId="81d623c194ffe796" providerId="LiveId" clId="{7EDA8157-C544-4517-9102-F834F6789A2B}"/>
    <pc:docChg chg="undo redo custSel delSld modSld modMainMaster">
      <pc:chgData name="Paweł Mikielski" userId="81d623c194ffe796" providerId="LiveId" clId="{7EDA8157-C544-4517-9102-F834F6789A2B}" dt="2024-02-27T20:37:47.168" v="1486" actId="1076"/>
      <pc:docMkLst>
        <pc:docMk/>
      </pc:docMkLst>
      <pc:sldChg chg="addSp delSp modSp mod modTransition">
        <pc:chgData name="Paweł Mikielski" userId="81d623c194ffe796" providerId="LiveId" clId="{7EDA8157-C544-4517-9102-F834F6789A2B}" dt="2024-02-27T20:37:47.168" v="1486" actId="1076"/>
        <pc:sldMkLst>
          <pc:docMk/>
          <pc:sldMk cId="3429614557" sldId="256"/>
        </pc:sldMkLst>
        <pc:spChg chg="mod">
          <ac:chgData name="Paweł Mikielski" userId="81d623c194ffe796" providerId="LiveId" clId="{7EDA8157-C544-4517-9102-F834F6789A2B}" dt="2024-02-27T20:20:58.612" v="454"/>
          <ac:spMkLst>
            <pc:docMk/>
            <pc:sldMk cId="3429614557" sldId="256"/>
            <ac:spMk id="3" creationId="{0B77ABDA-0B80-7033-D79F-BE22F9E40C93}"/>
          </ac:spMkLst>
        </pc:spChg>
        <pc:spChg chg="add del mod">
          <ac:chgData name="Paweł Mikielski" userId="81d623c194ffe796" providerId="LiveId" clId="{7EDA8157-C544-4517-9102-F834F6789A2B}" dt="2024-02-27T20:37:47.168" v="1486" actId="1076"/>
          <ac:spMkLst>
            <pc:docMk/>
            <pc:sldMk cId="3429614557" sldId="256"/>
            <ac:spMk id="5" creationId="{127C1595-18C4-B3E3-3BB8-5BA97BFDAEB4}"/>
          </ac:spMkLst>
        </pc:spChg>
      </pc:sldChg>
      <pc:sldChg chg="modSp mod modTransition">
        <pc:chgData name="Paweł Mikielski" userId="81d623c194ffe796" providerId="LiveId" clId="{7EDA8157-C544-4517-9102-F834F6789A2B}" dt="2024-02-27T20:22:25.100" v="459" actId="1076"/>
        <pc:sldMkLst>
          <pc:docMk/>
          <pc:sldMk cId="2584734931" sldId="259"/>
        </pc:sldMkLst>
        <pc:picChg chg="mod">
          <ac:chgData name="Paweł Mikielski" userId="81d623c194ffe796" providerId="LiveId" clId="{7EDA8157-C544-4517-9102-F834F6789A2B}" dt="2024-02-27T20:22:25.100" v="459" actId="1076"/>
          <ac:picMkLst>
            <pc:docMk/>
            <pc:sldMk cId="2584734931" sldId="259"/>
            <ac:picMk id="5" creationId="{EBABF820-68D7-CB3F-401C-B0D3E6003C10}"/>
          </ac:picMkLst>
        </pc:picChg>
      </pc:sldChg>
      <pc:sldChg chg="modTransition">
        <pc:chgData name="Paweł Mikielski" userId="81d623c194ffe796" providerId="LiveId" clId="{7EDA8157-C544-4517-9102-F834F6789A2B}" dt="2024-02-27T20:21:53.741" v="458"/>
        <pc:sldMkLst>
          <pc:docMk/>
          <pc:sldMk cId="481408597" sldId="260"/>
        </pc:sldMkLst>
      </pc:sldChg>
      <pc:sldChg chg="modSp mod modTransition">
        <pc:chgData name="Paweł Mikielski" userId="81d623c194ffe796" providerId="LiveId" clId="{7EDA8157-C544-4517-9102-F834F6789A2B}" dt="2024-02-27T20:21:53.741" v="458"/>
        <pc:sldMkLst>
          <pc:docMk/>
          <pc:sldMk cId="2322771585" sldId="261"/>
        </pc:sldMkLst>
        <pc:spChg chg="mod">
          <ac:chgData name="Paweł Mikielski" userId="81d623c194ffe796" providerId="LiveId" clId="{7EDA8157-C544-4517-9102-F834F6789A2B}" dt="2024-02-27T20:10:44.663" v="137" actId="2710"/>
          <ac:spMkLst>
            <pc:docMk/>
            <pc:sldMk cId="2322771585" sldId="261"/>
            <ac:spMk id="3" creationId="{0AD4FA4B-B2C3-4DA8-AF39-D9B32C7D9225}"/>
          </ac:spMkLst>
        </pc:spChg>
        <pc:picChg chg="mod">
          <ac:chgData name="Paweł Mikielski" userId="81d623c194ffe796" providerId="LiveId" clId="{7EDA8157-C544-4517-9102-F834F6789A2B}" dt="2024-02-27T20:09:52.972" v="127" actId="14100"/>
          <ac:picMkLst>
            <pc:docMk/>
            <pc:sldMk cId="2322771585" sldId="261"/>
            <ac:picMk id="9" creationId="{A1E5A5FE-4B62-66AB-5A7C-ADA5C74B95EA}"/>
          </ac:picMkLst>
        </pc:picChg>
      </pc:sldChg>
      <pc:sldChg chg="addSp delSp modSp mod modTransition">
        <pc:chgData name="Paweł Mikielski" userId="81d623c194ffe796" providerId="LiveId" clId="{7EDA8157-C544-4517-9102-F834F6789A2B}" dt="2024-02-27T20:21:53.741" v="458"/>
        <pc:sldMkLst>
          <pc:docMk/>
          <pc:sldMk cId="3463784703" sldId="262"/>
        </pc:sldMkLst>
        <pc:spChg chg="add del mod">
          <ac:chgData name="Paweł Mikielski" userId="81d623c194ffe796" providerId="LiveId" clId="{7EDA8157-C544-4517-9102-F834F6789A2B}" dt="2024-02-27T19:59:26.483" v="29" actId="11529"/>
          <ac:spMkLst>
            <pc:docMk/>
            <pc:sldMk cId="3463784703" sldId="262"/>
            <ac:spMk id="2" creationId="{62A0A803-F498-C9A0-0E0E-3A680DD6FD0B}"/>
          </ac:spMkLst>
        </pc:spChg>
        <pc:spChg chg="add mod">
          <ac:chgData name="Paweł Mikielski" userId="81d623c194ffe796" providerId="LiveId" clId="{7EDA8157-C544-4517-9102-F834F6789A2B}" dt="2024-02-27T20:15:14.931" v="436" actId="207"/>
          <ac:spMkLst>
            <pc:docMk/>
            <pc:sldMk cId="3463784703" sldId="262"/>
            <ac:spMk id="4" creationId="{0B14E2CF-4792-3220-9CA2-F48C59CAD25F}"/>
          </ac:spMkLst>
        </pc:spChg>
        <pc:spChg chg="mod">
          <ac:chgData name="Paweł Mikielski" userId="81d623c194ffe796" providerId="LiveId" clId="{7EDA8157-C544-4517-9102-F834F6789A2B}" dt="2024-02-27T20:13:53.219" v="424" actId="14100"/>
          <ac:spMkLst>
            <pc:docMk/>
            <pc:sldMk cId="3463784703" sldId="262"/>
            <ac:spMk id="6" creationId="{D5DAE2CD-208F-AA6A-E00A-EF4E3E0C5178}"/>
          </ac:spMkLst>
        </pc:spChg>
        <pc:spChg chg="add mod">
          <ac:chgData name="Paweł Mikielski" userId="81d623c194ffe796" providerId="LiveId" clId="{7EDA8157-C544-4517-9102-F834F6789A2B}" dt="2024-02-27T20:13:45.115" v="422" actId="14100"/>
          <ac:spMkLst>
            <pc:docMk/>
            <pc:sldMk cId="3463784703" sldId="262"/>
            <ac:spMk id="7" creationId="{3C24EEC0-E2B5-BA5F-69C3-FD26306276EE}"/>
          </ac:spMkLst>
        </pc:spChg>
        <pc:spChg chg="add mod">
          <ac:chgData name="Paweł Mikielski" userId="81d623c194ffe796" providerId="LiveId" clId="{7EDA8157-C544-4517-9102-F834F6789A2B}" dt="2024-02-27T20:13:48.448" v="423" actId="14100"/>
          <ac:spMkLst>
            <pc:docMk/>
            <pc:sldMk cId="3463784703" sldId="262"/>
            <ac:spMk id="8" creationId="{3839B6C9-8A2F-C6E8-3B51-3F0EDA26489C}"/>
          </ac:spMkLst>
        </pc:spChg>
        <pc:spChg chg="mod">
          <ac:chgData name="Paweł Mikielski" userId="81d623c194ffe796" providerId="LiveId" clId="{7EDA8157-C544-4517-9102-F834F6789A2B}" dt="2024-02-27T20:14:02.893" v="426" actId="14100"/>
          <ac:spMkLst>
            <pc:docMk/>
            <pc:sldMk cId="3463784703" sldId="262"/>
            <ac:spMk id="9" creationId="{C59A47C9-0086-A0D5-2D3E-6BA16FA26031}"/>
          </ac:spMkLst>
        </pc:spChg>
        <pc:spChg chg="mod">
          <ac:chgData name="Paweł Mikielski" userId="81d623c194ffe796" providerId="LiveId" clId="{7EDA8157-C544-4517-9102-F834F6789A2B}" dt="2024-02-27T20:15:21.474" v="437" actId="14100"/>
          <ac:spMkLst>
            <pc:docMk/>
            <pc:sldMk cId="3463784703" sldId="262"/>
            <ac:spMk id="10" creationId="{FEAC6287-7421-BC23-6FD7-A6F47703A433}"/>
          </ac:spMkLst>
        </pc:spChg>
        <pc:spChg chg="add mod">
          <ac:chgData name="Paweł Mikielski" userId="81d623c194ffe796" providerId="LiveId" clId="{7EDA8157-C544-4517-9102-F834F6789A2B}" dt="2024-02-27T20:13:34.872" v="420" actId="14100"/>
          <ac:spMkLst>
            <pc:docMk/>
            <pc:sldMk cId="3463784703" sldId="262"/>
            <ac:spMk id="16" creationId="{1512CCF6-5EAF-7A91-E37F-84079AB73A51}"/>
          </ac:spMkLst>
        </pc:spChg>
        <pc:spChg chg="add del">
          <ac:chgData name="Paweł Mikielski" userId="81d623c194ffe796" providerId="LiveId" clId="{7EDA8157-C544-4517-9102-F834F6789A2B}" dt="2024-02-27T20:02:54.163" v="54" actId="21"/>
          <ac:spMkLst>
            <pc:docMk/>
            <pc:sldMk cId="3463784703" sldId="262"/>
            <ac:spMk id="17" creationId="{B0CB8AFE-2E74-FCA1-3F8A-1B153AAB606F}"/>
          </ac:spMkLst>
        </pc:spChg>
        <pc:spChg chg="add mod">
          <ac:chgData name="Paweł Mikielski" userId="81d623c194ffe796" providerId="LiveId" clId="{7EDA8157-C544-4517-9102-F834F6789A2B}" dt="2024-02-27T20:13:40.078" v="421" actId="14100"/>
          <ac:spMkLst>
            <pc:docMk/>
            <pc:sldMk cId="3463784703" sldId="262"/>
            <ac:spMk id="18" creationId="{71DEB056-DDDD-8470-4764-F50C9BC0C3FB}"/>
          </ac:spMkLst>
        </pc:spChg>
        <pc:spChg chg="add mod">
          <ac:chgData name="Paweł Mikielski" userId="81d623c194ffe796" providerId="LiveId" clId="{7EDA8157-C544-4517-9102-F834F6789A2B}" dt="2024-02-27T20:14:20.453" v="429" actId="14100"/>
          <ac:spMkLst>
            <pc:docMk/>
            <pc:sldMk cId="3463784703" sldId="262"/>
            <ac:spMk id="19" creationId="{05F06A76-C023-6DCE-4205-C385335BCF4B}"/>
          </ac:spMkLst>
        </pc:spChg>
        <pc:spChg chg="add mod">
          <ac:chgData name="Paweł Mikielski" userId="81d623c194ffe796" providerId="LiveId" clId="{7EDA8157-C544-4517-9102-F834F6789A2B}" dt="2024-02-27T20:14:22.887" v="430" actId="14100"/>
          <ac:spMkLst>
            <pc:docMk/>
            <pc:sldMk cId="3463784703" sldId="262"/>
            <ac:spMk id="20" creationId="{B2FCFFC8-0B1C-3C10-9F34-EDD98F111D4C}"/>
          </ac:spMkLst>
        </pc:spChg>
        <pc:spChg chg="add mod">
          <ac:chgData name="Paweł Mikielski" userId="81d623c194ffe796" providerId="LiveId" clId="{7EDA8157-C544-4517-9102-F834F6789A2B}" dt="2024-02-27T20:14:36.289" v="433" actId="14100"/>
          <ac:spMkLst>
            <pc:docMk/>
            <pc:sldMk cId="3463784703" sldId="262"/>
            <ac:spMk id="21" creationId="{82359303-38CF-0D72-02D0-7458A4BAA91F}"/>
          </ac:spMkLst>
        </pc:spChg>
        <pc:spChg chg="add mod">
          <ac:chgData name="Paweł Mikielski" userId="81d623c194ffe796" providerId="LiveId" clId="{7EDA8157-C544-4517-9102-F834F6789A2B}" dt="2024-02-27T20:14:44.835" v="435" actId="1076"/>
          <ac:spMkLst>
            <pc:docMk/>
            <pc:sldMk cId="3463784703" sldId="262"/>
            <ac:spMk id="22" creationId="{2512ED60-D14D-0A1D-D61F-07CDA0710F82}"/>
          </ac:spMkLst>
        </pc:spChg>
        <pc:picChg chg="add mod">
          <ac:chgData name="Paweł Mikielski" userId="81d623c194ffe796" providerId="LiveId" clId="{7EDA8157-C544-4517-9102-F834F6789A2B}" dt="2024-02-27T19:59:24.380" v="20" actId="1076"/>
          <ac:picMkLst>
            <pc:docMk/>
            <pc:sldMk cId="3463784703" sldId="262"/>
            <ac:picMk id="3" creationId="{63859B81-9739-AE3A-A238-00A3693809DB}"/>
          </ac:picMkLst>
        </pc:picChg>
        <pc:picChg chg="add del mod">
          <ac:chgData name="Paweł Mikielski" userId="81d623c194ffe796" providerId="LiveId" clId="{7EDA8157-C544-4517-9102-F834F6789A2B}" dt="2024-02-27T19:59:30.641" v="31" actId="21"/>
          <ac:picMkLst>
            <pc:docMk/>
            <pc:sldMk cId="3463784703" sldId="262"/>
            <ac:picMk id="11" creationId="{782A5D4E-1177-0AC5-A01D-6C7AFBFCEAF1}"/>
          </ac:picMkLst>
        </pc:picChg>
        <pc:picChg chg="add del mod">
          <ac:chgData name="Paweł Mikielski" userId="81d623c194ffe796" providerId="LiveId" clId="{7EDA8157-C544-4517-9102-F834F6789A2B}" dt="2024-02-27T20:01:39.084" v="43" actId="21"/>
          <ac:picMkLst>
            <pc:docMk/>
            <pc:sldMk cId="3463784703" sldId="262"/>
            <ac:picMk id="12" creationId="{655DE947-0A7B-FC79-631B-2CDC5B05C671}"/>
          </ac:picMkLst>
        </pc:picChg>
        <pc:picChg chg="del">
          <ac:chgData name="Paweł Mikielski" userId="81d623c194ffe796" providerId="LiveId" clId="{7EDA8157-C544-4517-9102-F834F6789A2B}" dt="2024-02-27T20:03:05.744" v="56" actId="21"/>
          <ac:picMkLst>
            <pc:docMk/>
            <pc:sldMk cId="3463784703" sldId="262"/>
            <ac:picMk id="13" creationId="{7DC65F44-F8B7-FA65-E33D-210405DE3D64}"/>
          </ac:picMkLst>
        </pc:picChg>
        <pc:picChg chg="del">
          <ac:chgData name="Paweł Mikielski" userId="81d623c194ffe796" providerId="LiveId" clId="{7EDA8157-C544-4517-9102-F834F6789A2B}" dt="2024-02-27T20:04:19.131" v="64" actId="21"/>
          <ac:picMkLst>
            <pc:docMk/>
            <pc:sldMk cId="3463784703" sldId="262"/>
            <ac:picMk id="14" creationId="{77471414-9666-C853-3D03-2A82D4C86B8C}"/>
          </ac:picMkLst>
        </pc:picChg>
        <pc:picChg chg="del">
          <ac:chgData name="Paweł Mikielski" userId="81d623c194ffe796" providerId="LiveId" clId="{7EDA8157-C544-4517-9102-F834F6789A2B}" dt="2024-02-27T19:59:32.477" v="32" actId="21"/>
          <ac:picMkLst>
            <pc:docMk/>
            <pc:sldMk cId="3463784703" sldId="262"/>
            <ac:picMk id="15" creationId="{5333273B-7854-8FF2-74BA-CEA9B9EC209A}"/>
          </ac:picMkLst>
        </pc:picChg>
      </pc:sldChg>
      <pc:sldChg chg="addSp delSp modSp mod modTransition setBg">
        <pc:chgData name="Paweł Mikielski" userId="81d623c194ffe796" providerId="LiveId" clId="{7EDA8157-C544-4517-9102-F834F6789A2B}" dt="2024-02-27T20:33:51.914" v="1336" actId="1076"/>
        <pc:sldMkLst>
          <pc:docMk/>
          <pc:sldMk cId="149280115" sldId="263"/>
        </pc:sldMkLst>
        <pc:spChg chg="del mod">
          <ac:chgData name="Paweł Mikielski" userId="81d623c194ffe796" providerId="LiveId" clId="{7EDA8157-C544-4517-9102-F834F6789A2B}" dt="2024-02-27T20:21:15.240" v="456" actId="478"/>
          <ac:spMkLst>
            <pc:docMk/>
            <pc:sldMk cId="149280115" sldId="263"/>
            <ac:spMk id="2" creationId="{9ED4AC2B-87BD-0D01-5C3E-6E19274D46F4}"/>
          </ac:spMkLst>
        </pc:spChg>
        <pc:spChg chg="del">
          <ac:chgData name="Paweł Mikielski" userId="81d623c194ffe796" providerId="LiveId" clId="{7EDA8157-C544-4517-9102-F834F6789A2B}" dt="2024-02-27T20:18:12.096" v="438"/>
          <ac:spMkLst>
            <pc:docMk/>
            <pc:sldMk cId="149280115" sldId="263"/>
            <ac:spMk id="3" creationId="{F9C1E38C-6048-A99D-F30B-7F9A9A35231B}"/>
          </ac:spMkLst>
        </pc:spChg>
        <pc:spChg chg="add del mod">
          <ac:chgData name="Paweł Mikielski" userId="81d623c194ffe796" providerId="LiveId" clId="{7EDA8157-C544-4517-9102-F834F6789A2B}" dt="2024-02-27T20:21:17.076" v="457" actId="478"/>
          <ac:spMkLst>
            <pc:docMk/>
            <pc:sldMk cId="149280115" sldId="263"/>
            <ac:spMk id="6" creationId="{E2207AB9-F875-D2BB-AFDA-A20C499220D3}"/>
          </ac:spMkLst>
        </pc:spChg>
        <pc:spChg chg="add mod">
          <ac:chgData name="Paweł Mikielski" userId="81d623c194ffe796" providerId="LiveId" clId="{7EDA8157-C544-4517-9102-F834F6789A2B}" dt="2024-02-27T20:33:41.197" v="1334" actId="14100"/>
          <ac:spMkLst>
            <pc:docMk/>
            <pc:sldMk cId="149280115" sldId="263"/>
            <ac:spMk id="8" creationId="{FE18E444-84B7-6FD4-32EC-02FECC18BFAF}"/>
          </ac:spMkLst>
        </pc:spChg>
        <pc:picChg chg="add del mod">
          <ac:chgData name="Paweł Mikielski" userId="81d623c194ffe796" providerId="LiveId" clId="{7EDA8157-C544-4517-9102-F834F6789A2B}" dt="2024-02-27T20:19:00.242" v="448" actId="478"/>
          <ac:picMkLst>
            <pc:docMk/>
            <pc:sldMk cId="149280115" sldId="263"/>
            <ac:picMk id="4" creationId="{72191EEB-3B39-A27A-B679-564668782289}"/>
          </ac:picMkLst>
        </pc:picChg>
        <pc:picChg chg="add mod modCrop">
          <ac:chgData name="Paweł Mikielski" userId="81d623c194ffe796" providerId="LiveId" clId="{7EDA8157-C544-4517-9102-F834F6789A2B}" dt="2024-02-27T20:33:51.914" v="1336" actId="1076"/>
          <ac:picMkLst>
            <pc:docMk/>
            <pc:sldMk cId="149280115" sldId="263"/>
            <ac:picMk id="7" creationId="{C134D9F1-C9C7-B112-5AC6-CE3C331D4144}"/>
          </ac:picMkLst>
        </pc:picChg>
      </pc:sldChg>
      <pc:sldChg chg="delSp modSp mod modTransition">
        <pc:chgData name="Paweł Mikielski" userId="81d623c194ffe796" providerId="LiveId" clId="{7EDA8157-C544-4517-9102-F834F6789A2B}" dt="2024-02-27T20:33:04.638" v="1330" actId="1076"/>
        <pc:sldMkLst>
          <pc:docMk/>
          <pc:sldMk cId="1268358589" sldId="264"/>
        </pc:sldMkLst>
        <pc:spChg chg="del mod">
          <ac:chgData name="Paweł Mikielski" userId="81d623c194ffe796" providerId="LiveId" clId="{7EDA8157-C544-4517-9102-F834F6789A2B}" dt="2024-02-27T20:32:29.225" v="1325" actId="478"/>
          <ac:spMkLst>
            <pc:docMk/>
            <pc:sldMk cId="1268358589" sldId="264"/>
            <ac:spMk id="2" creationId="{81AE18EE-E724-FC3A-A1EE-51DF01CF9BD5}"/>
          </ac:spMkLst>
        </pc:spChg>
        <pc:spChg chg="mod">
          <ac:chgData name="Paweł Mikielski" userId="81d623c194ffe796" providerId="LiveId" clId="{7EDA8157-C544-4517-9102-F834F6789A2B}" dt="2024-02-27T20:33:04.638" v="1330" actId="1076"/>
          <ac:spMkLst>
            <pc:docMk/>
            <pc:sldMk cId="1268358589" sldId="264"/>
            <ac:spMk id="3" creationId="{43A4071B-01AE-85BC-25B3-7C4452E9EC15}"/>
          </ac:spMkLst>
        </pc:spChg>
      </pc:sldChg>
      <pc:sldChg chg="addSp delSp modSp mod modTransition">
        <pc:chgData name="Paweł Mikielski" userId="81d623c194ffe796" providerId="LiveId" clId="{7EDA8157-C544-4517-9102-F834F6789A2B}" dt="2024-02-27T20:34:45.920" v="1363" actId="1076"/>
        <pc:sldMkLst>
          <pc:docMk/>
          <pc:sldMk cId="261714081" sldId="265"/>
        </pc:sldMkLst>
        <pc:spChg chg="mod">
          <ac:chgData name="Paweł Mikielski" userId="81d623c194ffe796" providerId="LiveId" clId="{7EDA8157-C544-4517-9102-F834F6789A2B}" dt="2024-02-27T20:34:11.397" v="1360" actId="1076"/>
          <ac:spMkLst>
            <pc:docMk/>
            <pc:sldMk cId="261714081" sldId="265"/>
            <ac:spMk id="2" creationId="{21DC8DFE-6373-D8F2-53AB-68008B9A82E9}"/>
          </ac:spMkLst>
        </pc:spChg>
        <pc:spChg chg="del mod">
          <ac:chgData name="Paweł Mikielski" userId="81d623c194ffe796" providerId="LiveId" clId="{7EDA8157-C544-4517-9102-F834F6789A2B}" dt="2024-02-27T20:33:58.010" v="1337" actId="478"/>
          <ac:spMkLst>
            <pc:docMk/>
            <pc:sldMk cId="261714081" sldId="265"/>
            <ac:spMk id="3" creationId="{D7C4055C-F992-EC44-FAC5-DCB044961F2B}"/>
          </ac:spMkLst>
        </pc:spChg>
        <pc:picChg chg="add mod">
          <ac:chgData name="Paweł Mikielski" userId="81d623c194ffe796" providerId="LiveId" clId="{7EDA8157-C544-4517-9102-F834F6789A2B}" dt="2024-02-27T20:34:45.920" v="1363" actId="1076"/>
          <ac:picMkLst>
            <pc:docMk/>
            <pc:sldMk cId="261714081" sldId="265"/>
            <ac:picMk id="1026" creationId="{E89E4317-2281-5C55-EF7C-C25A3D67345A}"/>
          </ac:picMkLst>
        </pc:picChg>
      </pc:sldChg>
      <pc:sldChg chg="modSp del modTransition">
        <pc:chgData name="Paweł Mikielski" userId="81d623c194ffe796" providerId="LiveId" clId="{7EDA8157-C544-4517-9102-F834F6789A2B}" dt="2024-02-27T20:34:51.455" v="1364" actId="47"/>
        <pc:sldMkLst>
          <pc:docMk/>
          <pc:sldMk cId="1252715438" sldId="266"/>
        </pc:sldMkLst>
        <pc:spChg chg="mod">
          <ac:chgData name="Paweł Mikielski" userId="81d623c194ffe796" providerId="LiveId" clId="{7EDA8157-C544-4517-9102-F834F6789A2B}" dt="2024-02-27T20:20:58.612" v="454"/>
          <ac:spMkLst>
            <pc:docMk/>
            <pc:sldMk cId="1252715438" sldId="266"/>
            <ac:spMk id="2" creationId="{901B531D-058B-AD68-937F-DEAF7AD2B693}"/>
          </ac:spMkLst>
        </pc:spChg>
        <pc:spChg chg="mod">
          <ac:chgData name="Paweł Mikielski" userId="81d623c194ffe796" providerId="LiveId" clId="{7EDA8157-C544-4517-9102-F834F6789A2B}" dt="2024-02-27T20:20:58.612" v="454"/>
          <ac:spMkLst>
            <pc:docMk/>
            <pc:sldMk cId="1252715438" sldId="266"/>
            <ac:spMk id="3" creationId="{539279CA-CF2C-4CA4-5AE6-4B83C9A7EA73}"/>
          </ac:spMkLst>
        </pc:spChg>
      </pc:sldChg>
      <pc:sldChg chg="modSp del modTransition">
        <pc:chgData name="Paweł Mikielski" userId="81d623c194ffe796" providerId="LiveId" clId="{7EDA8157-C544-4517-9102-F834F6789A2B}" dt="2024-02-27T20:34:51.455" v="1364" actId="47"/>
        <pc:sldMkLst>
          <pc:docMk/>
          <pc:sldMk cId="1713137401" sldId="267"/>
        </pc:sldMkLst>
        <pc:spChg chg="mod">
          <ac:chgData name="Paweł Mikielski" userId="81d623c194ffe796" providerId="LiveId" clId="{7EDA8157-C544-4517-9102-F834F6789A2B}" dt="2024-02-27T20:20:58.612" v="454"/>
          <ac:spMkLst>
            <pc:docMk/>
            <pc:sldMk cId="1713137401" sldId="267"/>
            <ac:spMk id="2" creationId="{2D9FB950-FFA9-97A6-CBFF-715EECBDADFB}"/>
          </ac:spMkLst>
        </pc:spChg>
        <pc:spChg chg="mod">
          <ac:chgData name="Paweł Mikielski" userId="81d623c194ffe796" providerId="LiveId" clId="{7EDA8157-C544-4517-9102-F834F6789A2B}" dt="2024-02-27T20:20:58.612" v="454"/>
          <ac:spMkLst>
            <pc:docMk/>
            <pc:sldMk cId="1713137401" sldId="267"/>
            <ac:spMk id="3" creationId="{DAC3E1B7-245D-1AC2-32F7-6CEBD2FD05F3}"/>
          </ac:spMkLst>
        </pc:spChg>
      </pc:sldChg>
      <pc:sldMasterChg chg="modTransition modSldLayout">
        <pc:chgData name="Paweł Mikielski" userId="81d623c194ffe796" providerId="LiveId" clId="{7EDA8157-C544-4517-9102-F834F6789A2B}" dt="2024-02-27T20:21:53.741" v="458"/>
        <pc:sldMasterMkLst>
          <pc:docMk/>
          <pc:sldMasterMk cId="2164018481" sldId="2147483648"/>
        </pc:sldMasterMkLst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706023323" sldId="2147483649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1028550371" sldId="2147483650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4219443201" sldId="2147483651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1337087441" sldId="2147483652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2049807155" sldId="2147483653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1553309390" sldId="2147483654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940291362" sldId="2147483655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4015456058" sldId="2147483656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1101943307" sldId="2147483657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1667764097" sldId="2147483658"/>
          </pc:sldLayoutMkLst>
        </pc:sldLayoutChg>
        <pc:sldLayoutChg chg="modTransition">
          <pc:chgData name="Paweł Mikielski" userId="81d623c194ffe796" providerId="LiveId" clId="{7EDA8157-C544-4517-9102-F834F6789A2B}" dt="2024-02-27T20:21:53.741" v="458"/>
          <pc:sldLayoutMkLst>
            <pc:docMk/>
            <pc:sldMasterMk cId="2164018481" sldId="2147483648"/>
            <pc:sldLayoutMk cId="97205219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4F037-0126-317B-09D7-807553391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D62199E-2351-F101-84F4-8B9521662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A3CC69-0DE2-23E5-8C33-CFCE4C6B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210588-95F0-09B4-6072-9E032581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2BA3CE-5B2C-423D-EDD8-0CDAE61C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02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AC599E-ED85-4DC1-B35C-7E6DC13A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C5496E-12CE-77F7-39B5-5E2F7DD9D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78CB8A-741F-4847-42BF-D14179D5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F248FE-74A9-FA19-2844-F59261B0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2DD5C6-7E46-2860-5F74-3CD2D5DC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76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071B44-132A-A8E7-4E08-98C16D165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AC4ABC-6455-A403-659A-C41E3E0D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C6D9F-4B39-ED23-D0D1-5E00682D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0069E3-97AE-27AE-2BAF-BD87C02D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4B1B35-8A4A-3725-8747-8CEB47A8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05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FC0F6-8E18-9103-FEEC-EC41FBFC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0D3E7C-EC2A-A162-4670-9C609C1E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069F8D-0509-19FC-D99D-7AC6A62D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DF855D-CFD5-BC9D-F6D2-4F749609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8E8368-E623-7B6A-EE40-A6AC2552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55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77F64-DA6B-9729-3F87-CF7A2088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D86C96-106C-523E-B38F-B489BB87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FCA2CB-BC2A-D3B3-1353-BA3AE8F9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E5F75A-5B0F-B2CD-31B5-162DFDA8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CEE602-8705-A152-D446-7350644E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44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27173E-D538-3D78-3E5D-8442EC99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8B501-CD5A-496B-433D-2B1111ABD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A0EE60-D564-548A-DBF4-E9DF486AA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1D0D70-907E-CFA8-C87A-D20C749A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DD6F3C-7407-3361-55E8-B5D60BA9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200B2-4BB1-199F-E599-A7F2A622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08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1611B-9098-B6E1-D5D7-967E67F5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E3467C-2A8C-95F8-5F59-CDA5A5A5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BAE5CF-55C7-9FE6-6DF9-E6A5D736D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7B3F65-69A4-E1E1-4A7C-1FF1450A7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A0B1F94-8B7E-D8A3-8734-D646191BC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7ED3798-828A-C81B-1141-43ECB7FF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C5BB86-630C-AD3A-DEB2-36FE28C7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88FDB07-4052-9AD9-6C82-4738DBB3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80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6AD3C-C195-BE83-FA6C-41D7D81B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2DF3BC3-B4CD-E407-EAAA-D9113B48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C997F5-52C2-AD29-B7B1-D156AB81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8E02D0-68DE-6306-166C-E21EBEA8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30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62E3023-9BBD-DE38-8274-07BCEAB8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56608FD-988E-855F-4B82-3C50DFC1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426566-B096-8978-5080-787A5D44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29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95839-B952-93DE-4B5E-DEE5D757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B2ADD2-FA01-1726-F528-55B958E9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D72067-BF8A-E568-12CD-1F56ABA33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A68068-70B6-836F-4238-420D0250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B05C98-B74C-1CDD-453F-984D8B16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AB5F3D-195E-9721-24D9-84445802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45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08DFD-7CAB-2340-FE8C-48FDF712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9A6A27-8B86-34B6-3FB6-E269A7879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10F224-8853-8E3E-830B-16E8377EF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9FB79AA-295A-4623-E00A-05885757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AF31DA-EFEB-E549-29F6-A7B81F26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A621D2-E135-B19E-41DD-60FC12DB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94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DD47A8-A6B8-C80A-F68C-DED58A3E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B94BB8-D80B-3119-C83B-7481A90A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622955-AE4D-9FEA-63F6-8A09EF2F0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0088-6FED-474A-8380-4E69756535F7}" type="datetimeFigureOut">
              <a:rPr lang="pl-PL" smtClean="0"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8BC62D-163E-DA9D-B7A8-20E5FD39B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4E7DAC-FC67-4951-F86C-48C346C0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E71C-2479-44D8-9871-9822C322E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01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E09F2-2A2A-0C0A-51F4-4A095B085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pl-PL" dirty="0"/>
              <a:t>BEZPIECZNY INTERNET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77ABDA-0B80-7033-D79F-BE22F9E40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Dzień Bezpiecznego Internetu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93F9D5-2B5F-09B6-F8A4-08268744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462" y="3455734"/>
            <a:ext cx="3238500" cy="28575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27C1595-18C4-B3E3-3BB8-5BA97BFDAEB4}"/>
              </a:ext>
            </a:extLst>
          </p:cNvPr>
          <p:cNvSpPr txBox="1"/>
          <p:nvPr/>
        </p:nvSpPr>
        <p:spPr>
          <a:xfrm>
            <a:off x="0" y="6451600"/>
            <a:ext cx="624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Laura </a:t>
            </a:r>
            <a:r>
              <a:rPr lang="pl-PL" dirty="0" err="1">
                <a:latin typeface="+mj-lt"/>
              </a:rPr>
              <a:t>Mikielska</a:t>
            </a:r>
            <a:r>
              <a:rPr lang="pl-PL" dirty="0">
                <a:latin typeface="+mj-lt"/>
              </a:rPr>
              <a:t>, Weronika Szmigiel, Gabrysia </a:t>
            </a:r>
            <a:r>
              <a:rPr lang="pl-PL" dirty="0" err="1">
                <a:latin typeface="+mj-lt"/>
              </a:rPr>
              <a:t>Żybko</a:t>
            </a:r>
            <a:r>
              <a:rPr lang="pl-PL" dirty="0">
                <a:latin typeface="+mj-lt"/>
              </a:rPr>
              <a:t> klasa VA</a:t>
            </a:r>
          </a:p>
        </p:txBody>
      </p:sp>
    </p:spTree>
    <p:extLst>
      <p:ext uri="{BB962C8B-B14F-4D97-AF65-F5344CB8AC3E}">
        <p14:creationId xmlns:p14="http://schemas.microsoft.com/office/powerpoint/2010/main" val="342961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3838D7-7C1A-F112-BC0A-2C3D8E48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3379"/>
          </a:xfrm>
        </p:spPr>
        <p:txBody>
          <a:bodyPr>
            <a:normAutofit/>
          </a:bodyPr>
          <a:lstStyle/>
          <a:p>
            <a:r>
              <a:rPr lang="pl-PL" sz="8000" dirty="0">
                <a:solidFill>
                  <a:srgbClr val="0070C0"/>
                </a:solidFill>
              </a:rPr>
              <a:t>  Poznaj Zasady </a:t>
            </a:r>
            <a:br>
              <a:rPr lang="pl-PL" sz="8000" dirty="0">
                <a:solidFill>
                  <a:srgbClr val="0070C0"/>
                </a:solidFill>
              </a:rPr>
            </a:br>
            <a:r>
              <a:rPr lang="pl-PL" sz="8000" dirty="0">
                <a:solidFill>
                  <a:srgbClr val="0070C0"/>
                </a:solidFill>
              </a:rPr>
              <a:t>  Bezpiecznego   </a:t>
            </a:r>
            <a:br>
              <a:rPr lang="pl-PL" sz="8000" dirty="0">
                <a:solidFill>
                  <a:srgbClr val="0070C0"/>
                </a:solidFill>
              </a:rPr>
            </a:br>
            <a:r>
              <a:rPr lang="pl-PL" sz="8000" dirty="0">
                <a:solidFill>
                  <a:srgbClr val="0070C0"/>
                </a:solidFill>
              </a:rPr>
              <a:t>  Internetu </a:t>
            </a:r>
          </a:p>
        </p:txBody>
      </p:sp>
    </p:spTree>
    <p:extLst>
      <p:ext uri="{BB962C8B-B14F-4D97-AF65-F5344CB8AC3E}">
        <p14:creationId xmlns:p14="http://schemas.microsoft.com/office/powerpoint/2010/main" val="48140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ABF820-68D7-CB3F-401C-B0D3E6003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293" y="243871"/>
            <a:ext cx="9219414" cy="63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3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FA4B-B2C3-4DA8-AF39-D9B32C7D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36" y="4453128"/>
            <a:ext cx="10279128" cy="172383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Nie podawaj swoich danych osobowych, takich jak: imię, nazwisko, numer telefonu, czy  adres domowy. Zadbaj o swój wizerunek. Jeśli publikujesz w sieci swoje zdjęcia, zadbaj by widzieli je tylko twoi znajomi. Nie umieszczaj w sieci zdjęć które mogą Ci zaszkodzić dziś lub za jakiś czas.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1E5A5FE-4B62-66AB-5A7C-ADA5C74B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35" y="260578"/>
            <a:ext cx="10279129" cy="39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7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7B7C664-DBB6-4495-8477-5187283C0A21}"/>
              </a:ext>
            </a:extLst>
          </p:cNvPr>
          <p:cNvSpPr/>
          <p:nvPr/>
        </p:nvSpPr>
        <p:spPr>
          <a:xfrm>
            <a:off x="339365" y="339365"/>
            <a:ext cx="11510128" cy="61839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5DAE2CD-208F-AA6A-E00A-EF4E3E0C5178}"/>
              </a:ext>
            </a:extLst>
          </p:cNvPr>
          <p:cNvSpPr/>
          <p:nvPr/>
        </p:nvSpPr>
        <p:spPr>
          <a:xfrm>
            <a:off x="1442301" y="716434"/>
            <a:ext cx="3438042" cy="19228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59A47C9-0086-A0D5-2D3E-6BA16FA26031}"/>
              </a:ext>
            </a:extLst>
          </p:cNvPr>
          <p:cNvSpPr/>
          <p:nvPr/>
        </p:nvSpPr>
        <p:spPr>
          <a:xfrm>
            <a:off x="7311659" y="716434"/>
            <a:ext cx="3306065" cy="18524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EAC6287-7421-BC23-6FD7-A6F47703A433}"/>
              </a:ext>
            </a:extLst>
          </p:cNvPr>
          <p:cNvSpPr/>
          <p:nvPr/>
        </p:nvSpPr>
        <p:spPr>
          <a:xfrm>
            <a:off x="7400261" y="787137"/>
            <a:ext cx="3126338" cy="175041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Nikomu nie zdradzaj swoich haseł. 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0B14E2CF-4792-3220-9CA2-F48C59CAD25F}"/>
              </a:ext>
            </a:extLst>
          </p:cNvPr>
          <p:cNvSpPr/>
          <p:nvPr/>
        </p:nvSpPr>
        <p:spPr>
          <a:xfrm>
            <a:off x="1536569" y="787137"/>
            <a:ext cx="3237450" cy="1781779"/>
          </a:xfrm>
          <a:prstGeom prst="roundRect">
            <a:avLst/>
          </a:prstGeom>
          <a:solidFill>
            <a:srgbClr val="EBE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sieci nic nie ginie. Zastanów się, zanim coś opublikujesz.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C24EEC0-E2B5-BA5F-69C3-FD26306276EE}"/>
              </a:ext>
            </a:extLst>
          </p:cNvPr>
          <p:cNvSpPr/>
          <p:nvPr/>
        </p:nvSpPr>
        <p:spPr>
          <a:xfrm>
            <a:off x="1442302" y="2733995"/>
            <a:ext cx="3438042" cy="18521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839B6C9-8A2F-C6E8-3B51-3F0EDA26489C}"/>
              </a:ext>
            </a:extLst>
          </p:cNvPr>
          <p:cNvSpPr/>
          <p:nvPr/>
        </p:nvSpPr>
        <p:spPr>
          <a:xfrm>
            <a:off x="1536569" y="2828709"/>
            <a:ext cx="3237450" cy="16870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Zachowaj ostrożność. Nie wiesz, kto jest po drugiej stronie ekranu.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1512CCF6-5EAF-7A91-E37F-84079AB73A51}"/>
              </a:ext>
            </a:extLst>
          </p:cNvPr>
          <p:cNvSpPr/>
          <p:nvPr/>
        </p:nvSpPr>
        <p:spPr>
          <a:xfrm>
            <a:off x="1442301" y="4680854"/>
            <a:ext cx="3438043" cy="1677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71DEB056-DDDD-8470-4764-F50C9BC0C3FB}"/>
              </a:ext>
            </a:extLst>
          </p:cNvPr>
          <p:cNvSpPr/>
          <p:nvPr/>
        </p:nvSpPr>
        <p:spPr>
          <a:xfrm>
            <a:off x="1536569" y="4742213"/>
            <a:ext cx="3237450" cy="15097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Szanuj prawa autorskie.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05F06A76-C023-6DCE-4205-C385335BCF4B}"/>
              </a:ext>
            </a:extLst>
          </p:cNvPr>
          <p:cNvSpPr/>
          <p:nvPr/>
        </p:nvSpPr>
        <p:spPr>
          <a:xfrm>
            <a:off x="7311659" y="2733994"/>
            <a:ext cx="3306066" cy="1713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B2FCFFC8-0B1C-3C10-9F34-EDD98F111D4C}"/>
              </a:ext>
            </a:extLst>
          </p:cNvPr>
          <p:cNvSpPr/>
          <p:nvPr/>
        </p:nvSpPr>
        <p:spPr>
          <a:xfrm>
            <a:off x="7400261" y="2828710"/>
            <a:ext cx="3126338" cy="1531720"/>
          </a:xfrm>
          <a:prstGeom prst="roundRect">
            <a:avLst/>
          </a:prstGeom>
          <a:solidFill>
            <a:srgbClr val="A568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Pamiętaj o prawach autorskich.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82359303-38CF-0D72-02D0-7458A4BAA91F}"/>
              </a:ext>
            </a:extLst>
          </p:cNvPr>
          <p:cNvSpPr/>
          <p:nvPr/>
        </p:nvSpPr>
        <p:spPr>
          <a:xfrm>
            <a:off x="7400261" y="4644352"/>
            <a:ext cx="3255170" cy="1713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2512ED60-D14D-0A1D-D61F-07CDA0710F82}"/>
              </a:ext>
            </a:extLst>
          </p:cNvPr>
          <p:cNvSpPr/>
          <p:nvPr/>
        </p:nvSpPr>
        <p:spPr>
          <a:xfrm>
            <a:off x="7464677" y="4742213"/>
            <a:ext cx="3126337" cy="1528574"/>
          </a:xfrm>
          <a:prstGeom prst="roundRect">
            <a:avLst/>
          </a:prstGeom>
          <a:solidFill>
            <a:srgbClr val="F3941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Nie kopiuj pracy bez zgody autora.</a:t>
            </a:r>
          </a:p>
        </p:txBody>
      </p:sp>
    </p:spTree>
    <p:extLst>
      <p:ext uri="{BB962C8B-B14F-4D97-AF65-F5344CB8AC3E}">
        <p14:creationId xmlns:p14="http://schemas.microsoft.com/office/powerpoint/2010/main" val="346378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134D9F1-C9C7-B112-5AC6-CE3C331D4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119" b="24465"/>
          <a:stretch/>
        </p:blipFill>
        <p:spPr>
          <a:xfrm>
            <a:off x="6096000" y="276548"/>
            <a:ext cx="6009361" cy="63049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E18E444-84B7-6FD4-32EC-02FECC18BFAF}"/>
              </a:ext>
            </a:extLst>
          </p:cNvPr>
          <p:cNvSpPr txBox="1"/>
          <p:nvPr/>
        </p:nvSpPr>
        <p:spPr>
          <a:xfrm>
            <a:off x="457200" y="2090171"/>
            <a:ext cx="5337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/>
              <a:t>Nigdy nie ufaj osobom poznanym w sieci. </a:t>
            </a:r>
            <a:r>
              <a:rPr lang="pl-PL" sz="2800" dirty="0"/>
              <a:t>Nie spotykaj się z osobami poznanymi w Internecie. O propozycjach spotkania od internetowych znajomych informuj rodziców.</a:t>
            </a:r>
          </a:p>
        </p:txBody>
      </p:sp>
    </p:spTree>
    <p:extLst>
      <p:ext uri="{BB962C8B-B14F-4D97-AF65-F5344CB8AC3E}">
        <p14:creationId xmlns:p14="http://schemas.microsoft.com/office/powerpoint/2010/main" val="14928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A4071B-01AE-85BC-25B3-7C4452E9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97" y="1195507"/>
            <a:ext cx="10528005" cy="4466985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Szanuj innych w sieci. </a:t>
            </a:r>
            <a:r>
              <a:rPr lang="pl-PL" dirty="0"/>
              <a:t>Pamiętaj by traktować innych z </a:t>
            </a:r>
            <a:r>
              <a:rPr lang="pl-PL" dirty="0" err="1"/>
              <a:t>szacunkie</a:t>
            </a:r>
            <a:r>
              <a:rPr lang="pl-PL" dirty="0"/>
              <a:t>. Swoje zdanie wyrażaj nie obrażając nikogo. Nie reaguj agresją na agresję. Mów jeśli coś jest nie tak.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Mów jeśli coś jest nie tak. </a:t>
            </a:r>
            <a:r>
              <a:rPr lang="pl-PL" dirty="0"/>
              <a:t>Jeśli ktoś lub coś cię w Internecie zaniepokoi lub wystraszy, opowiedz o tym rodzicom. Możesz też skontaktować się z telefonem zaufania dla dzieci i młodzieży dzwoniąc pod bezpłatny numer 116 111.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Korzystaj z umiarem z Internetu. </a:t>
            </a:r>
            <a:r>
              <a:rPr lang="pl-PL" dirty="0"/>
              <a:t>Zbyt długie korzystanie może doprowadzić do uzależnienia.</a:t>
            </a:r>
          </a:p>
        </p:txBody>
      </p:sp>
    </p:spTree>
    <p:extLst>
      <p:ext uri="{BB962C8B-B14F-4D97-AF65-F5344CB8AC3E}">
        <p14:creationId xmlns:p14="http://schemas.microsoft.com/office/powerpoint/2010/main" val="126835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DC8DFE-6373-D8F2-53AB-68008B9A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63" y="2729060"/>
            <a:ext cx="6498265" cy="1399880"/>
          </a:xfrm>
        </p:spPr>
        <p:txBody>
          <a:bodyPr/>
          <a:lstStyle/>
          <a:p>
            <a:r>
              <a:rPr lang="pl-PL" dirty="0"/>
              <a:t>Dziękujemy za uwagę</a:t>
            </a:r>
          </a:p>
        </p:txBody>
      </p:sp>
      <p:pic>
        <p:nvPicPr>
          <p:cNvPr id="1026" name="Picture 2" descr="Smiley. Uśmiechnięta buźka jest warta miliony">
            <a:extLst>
              <a:ext uri="{FF2B5EF4-FFF2-40B4-BE49-F238E27FC236}">
                <a16:creationId xmlns:a16="http://schemas.microsoft.com/office/drawing/2014/main" id="{E89E4317-2281-5C55-EF7C-C25A3D67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08" y="1807535"/>
            <a:ext cx="3384816" cy="35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171</TotalTime>
  <Words>243</Words>
  <Application>Microsoft Office PowerPoint</Application>
  <PresentationFormat>Panoramiczny</PresentationFormat>
  <Paragraphs>18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BEZPIECZNY INTERNET </vt:lpstr>
      <vt:lpstr>  Poznaj Zasady    Bezpiecznego      Internetu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INTERNET </dc:title>
  <dc:creator>Paweł Mikielski</dc:creator>
  <cp:lastModifiedBy>Paweł Mikielski</cp:lastModifiedBy>
  <cp:revision>1</cp:revision>
  <dcterms:created xsi:type="dcterms:W3CDTF">2024-02-27T16:56:50Z</dcterms:created>
  <dcterms:modified xsi:type="dcterms:W3CDTF">2024-02-27T20:37:50Z</dcterms:modified>
</cp:coreProperties>
</file>