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58" r:id="rId9"/>
    <p:sldId id="259" r:id="rId10"/>
    <p:sldId id="257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77.34628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22-01-28T07:34:35.8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8948 7740 0,'0'-40'141,"0"0"-110,40 40-31,-40-41 16,40 1 15,1 40-15,-41-40-1,0 0 1,40 40 0,0 0-1,-40-40-15,40 40 16,-40-40 15,0 80 235,0 0-251,0 0 1,0 0 0,0 0-1,0 1 1,0-1-16,0 0 15,0 0 17,0 0-17,0 0 1,-40-40 0,40 40-1,0 0 1,0 0-1,-40 0 32,40 1 47,-40-41-78,40 40-16</inkml:trace>
  <inkml:trace contextRef="#ctx0" brushRef="#br0" timeOffset="1904.5557">8748 10948 0,'0'-40'63,"0"0"-48,40 40 1,-40-40-16,40 0 31,0 0-15,-40 0-16,40 40 15,-40-41-15,40 41 16,40 0 0,-39 0-1,39 0-15,-40 0 16,0 41-16,80-1 15,-79 40-15,-1-40 16,80 40-16,-120 0 16,80-40-16,-40 1 15,1-1 1,-41 0-16,0 0 16,0 0-1,0 0 1,0 0-1,-81 0-15,81 0 16,-80 1-16,80-1 16,-80-40-16,40 40 15,0 0-15,-41-40 16,41 40-16,0 0 16,0-40-1,0 40 1,0-40-16,0 0 15,-1 40 1,1-40-16,0 0 16,0 0-1,40 40 63,0 0-15,40-40-47,0 0-1,0 41-15,1-41 16,-1 0-16,40 40 15,0 40-15,81-40 16,-41 0-16,-40 0 16,41 0-16,-41 0 15,0 1 1,-40-41-16</inkml:trace>
  <inkml:trace contextRef="#ctx0" brushRef="#br0" timeOffset="5312.7599">15007 13435 0,'0'-40'31,"40"40"-15,-40-41-16,41 1 0,-1 0 31,-40 0-31,40 40 16,0-40-16,-40 0 16,40 40 77,0 0-77,0 40 0,-40 0-1,40-40-15,-40 80 16,41-80-16,-41 40 15,0 1-15,0-1 16,40-40 0,-40 40-16,0 0 15,0 0 1,-40-40 15,40 40-15,-81 0-16,41-40 15,0 40-15,0 0 16,0-40-16,0 0 16,80 0 171,0 0-171,0 0-1,0 0 1,0 0 0,0 0-1,1 0 1,-41 41 15,40-1-15,-40 0 15,0 0-31,0 0 16,40-40-1,-40 40-15,0 0 16,0 0 0,0 0-1,0 0 16,0 1-15,-40-1 0,0-40 15,-1 0-15,41 40-1,-40-40 1,0 0 15,0 0-15,0 0-1,0 0 1,0 0 0,40-40-1,-40 40-15,40-40 16,-41 40-1,1 0 1,40-41 15,-40 41 1,40-40 124</inkml:trace>
  <inkml:trace contextRef="#ctx0" brushRef="#br0" timeOffset="7089.3465">21147 14317 0,'0'40'47,"0"0"-32,0 0-15,0 81 16,0-81-16,0 40 16,0-40-16,0 0 15,0 0-15,0 0 16,0 0 31,0 1 0,40-41 15,-40 40-46,40-40-16,0 0 15,0 0 1,0 0 0,0 0-1,0 0 1,-40-40 0,41 40-1,-1 0 63,-40-41 110,0 1-173</inkml:trace>
  <inkml:trace contextRef="#ctx0" brushRef="#br0" timeOffset="7784.1845">21347 14598 0,'0'40'0,"0"40"16,0-40-16,0 0 15,0 0-15,0 41 16,0-41-16,0 0 16,0 40-16,0-40 15,0 0-15,0 0 16,0 0 0,0 1-1,0-1-15,0 0 16</inkml:trace>
  <inkml:trace contextRef="#ctx0" brushRef="#br0" timeOffset="12640.1161">20705 16362 0,'0'40'94,"0"1"-78,0-1-1,0 0 1,0 0 0,0 0 15,40-40 203,-40-40-171,40 40-63,1 0 15,-41-40 17,40 40 124,0 0-141,0 0 17,-40 40-17,0 0 17,0 0-17,0 0 16,0 0 94,-40-40 16,0 0-141,0 0 63,-1 0-1,1 0-31,0 0 1</inkml:trace>
  <inkml:trace contextRef="#ctx0" brushRef="#br0" timeOffset="13767.8316">20745 16402 0,'40'0'63,"1"0"-48,-1 0 17,0 0-1,0 0 0,0 0 0</inkml:trace>
  <inkml:trace contextRef="#ctx0" brushRef="#br0" timeOffset="23024.6381">24959 9625 0,'0'-40'78,"-41"40"-47,1 0-15,0 0 0,0 0 15,0 0-16,0 0 1,0 0 109,40 40-94,0 0-15,-40-40 0,40 40-1,0 0-15,0 0 16,0 0 31,0 0-32,0 0 17,0 1 46,40-41 47,0 0-78,0 0-1,0 0 33,0 0 92,-40-41 48,0 1-156,0 0 77,-40 40-108,40-40 14,-40 40-14,0 0 46,40-40 250</inkml:trace>
  <inkml:trace contextRef="#ctx0" brushRef="#br0" timeOffset="27631.6153">25400 4170 0,'40'0'47,"0"0"-16,0 0-15,1 0 0,-1 0-1,0 0 32,0 0 16,0 0-32,-40 40 156,0 1-171,0-1 0,0 0 15,0 0-16,0 0-15,0 0 32,0 0 15,0 0-32,0 0 1,0 1 31</inkml:trace>
  <inkml:trace contextRef="#ctx0" brushRef="#br0" timeOffset="28504.3722">25641 4531 0,'40'0'78,"0"0"-47,0 0 0,0 0 48,0 0-1</inkml:trace>
  <inkml:trace contextRef="#ctx0" brushRef="#br0" timeOffset="31567.6445">24036 1523 0,'40'0'0,"-40"-40"62,40 40-62,0 0 47,0 0 0,-40-40-31,0 0 46,0 0-15,-40 40 31,0 0-62,0 0 0,0 0-1,0 0 16,-1 0-15,1 0 0,0 0-16,0 0 47,40 40 46,0 0-61,0 0-1,0 0-16,0 1 1,0-1-16,0 0 31,0 0 1,0 0-17,40-40-15,-40 40 16,40-40 15,-40 40 16,0 0-16,0 0 16,0 0-16,-40-40 79,0 0-95,0 0 32,0 0-16,0 0-15,40-40 15,0 0 47,0 0-15,0 0-16,0 0-32,0 0 32,40 40-31,-40-40-16,40 40 31,0 0 0,-40-40 1,40 40-32,0 0 31,-40-40 0,40 40-15,1 0-1,-1 0 17,0 0-17,-80 0 157</inkml:trace>
  <inkml:trace contextRef="#ctx0" brushRef="#br0" timeOffset="33896.1054">18819 3769 0,'0'-40'110,"-40"40"-110,40-40 31,-40 40-31,0 0 15,0 0 1,0 0 0,0 0 15,-1 0 0,1 0-15,0 0-16,0 0 15,40 40 17,-40-40-17,40 40 1,0 0 0,0 1-1,0-1 32,0 0-31,40-40 31,-40 40-32,40-40-15,0 0 16,-40 40-16,40-40 31,1 0-15,-1 0 15,0 0-15,-40-40-1,40 40 1,-40-40-16,40 40 15,0 0 1,0 0 0,-40-40-1,0 0 17,0-1-17,0 1 1,0 0 15,0 80 78,-40 0-93,40 1 0,0-1-1,0 0 1,0 0 0,0 0-16,0 0 15,0 0 1,0 0-1,0 0 17,0 0-32,0 1 31,0-1-15,0 0-1,0 0 1,0 0-1</inkml:trace>
  <inkml:trace contextRef="#ctx0" brushRef="#br0" timeOffset="37648.2278">16372 4251 0,'40'0'62,"0"0"-31,0 0-31,0 0 32,-40-41-17,40 41 1,0-40-16,0 40 15,-40-40 1,41 40 0,-41-40-16,0 80 203,0 0-172,0 0-15,0 1-1,0-1-15,0 0 16,0 0 15,-41-40-15,41 40-16,0 0 15,0 0 17,0 0-1,-40-40-31,40 40 16,0 1 15,-40-41 0,40 40-31</inkml:trace>
  <inkml:trace contextRef="#ctx0" brushRef="#br0" timeOffset="39904.7145">16973 4251 0,'-40'40'78,"40"0"-78,0 0 31,0 0 1,0 0 14,0 0-30,0 0 15,-40-40-15,40 40 0,0 1 30,0-1-46,0 0 47,0 0-31,0 0 15,0 0-15,40-40 31,-40 40 0,40-40-1,1 0 1,-1 0-31,0 0 31,-40-40-32,40 0 1,-40 0 0,40 40 15,-40-40-15,40 40-1,-40-40-15,0 0 31,0-1-15,40 41 0,-40-40-1,0 0 32,0 0-47,0 0 31,0 0 32,0 0 31,-40 40-32,0 0-15,40-40-47,-40 40 31,0 0 79,0 0-63,0 0 46,-1 0-46,1 0 125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77.34628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22-01-28T07:37:42.1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25159 6216 0,'40'0'47,"0"0"-16,1 0 16,-41-40-31,40 40-1,-40-40 1,0-1 0,40 41-1,-40-40 79,0 0-78,0 0-1,0 0 16,0 80 235,0 0-235,0 0-15,0 0-16,0 1 16,0-1-1,0 0 1,0 0-1,0 0 1,0 0 0,0 40-1,0-40 1,0 0 0,0 1-1,0-1 1,0 0-1,0 0 1,0 0-16,0 0 16,40-40 171,0 0-171,40 0-16,1-40 15</inkml:trace>
  <inkml:trace contextRef="#ctx0" brushRef="#br0" timeOffset="1855.5983">25601 6336 0,'0'-40'79,"0"0"-48,0 0-16,40 40-15,0 0 32,-40-40-17,0 0 1,40 40 0,-40-41-1,0 1 79,0 0-78,40 40 15,-40-40-16,0 0 17,0 0 77,0 80 94,0 0-187,40 0-1,-40 0 1,0 0-16,0 1 16,0-1-1,0 0 1,0 0-16,0 0 16,0 0-16,0 0 15,0 0 1,0 0-16,0 0 15,0 1 1,0-1 0,0 0-1,0 0 1,0 0-16,0 0 16,0 0-1,0 0 16,0 0-31</inkml:trace>
  <inkml:trace contextRef="#ctx0" brushRef="#br0" timeOffset="6519.5131">24798 12352 0,'40'0'78,"0"0"-47,-40-40-15,40 40 0,-40-40-1,41 40-15,-41-40 16,0 80 250,0 0-251,-41-40 1,41 40-16,0 40 15,0-40-15,-40 0 16,40 0 0,0 0-1</inkml:trace>
  <inkml:trace contextRef="#ctx0" brushRef="#br0" timeOffset="8456.0283">25159 12312 0,'40'40'204,"0"-40"-189,1 40 1,-41 0 15,0 0-15,40-40-1,-40 40 1,0 0 0,0 0 15,0 1 0,0-1-15,-40-40 46,-1 0-15,41 40 0,-40-40-16,0 0 0,0 0 16,40 40-47,-40-40 47,80 0 172,0 0-203,0 0-1,0 0 1,1 40-1,-1-40 1,-40 40-16,40-40 16,-40 40-1,40-40 17,0 0 46</inkml:trace>
  <inkml:trace contextRef="#ctx0" brushRef="#br0" timeOffset="12712.0371">16372 15881 0,'40'0'31,"-40"-40"0,40 40-31,0 0 16,-40-40-1,40 40 1,0 0-16,-40-40 78,0 80 172,0 0-234,0 0-1,0 0-15,0 40 16,0-39-16,0-1 16,0 0-16,0 0 15,0 0 1,-40-40 0,40 40-16,0 0 46,0 0-30,0 0 0,-40-40 140</inkml:trace>
  <inkml:trace contextRef="#ctx0" brushRef="#br0" timeOffset="14879.596">16733 15881 0,'40'0'125,"0"0"-78,0 0-31,0 0 15,-40 40 0,0 0 32,0 0-32,0 1-31,0-1 31,-40-40-15,40 40 0,-40-40-1,0 0 1,0 0 140,80 0-31,-40 40-109,40-40-1,0 0 1,0 0-16,-40 40 31,40-40 0,-40 40 1,0 0 77,0 0-62,0 0-16,-40-40-15,0 0-1,40 40-15,-40-40 32,0 0 30,0 0 32,0 0-63,-1 0 32</inkml:trace>
  <inkml:trace contextRef="#ctx0" brushRef="#br0" timeOffset="20199.3331">8266 8502 0,'40'0'109,"0"0"-109,-40-40 16,0 0 0,0-1-1,40 41 1,-40-40-16,0 0 16,0 0-1,0 80 266,0 0-265,0 0-16,0 1 16,0-1-1,0 0-15,0 0 16,0 0 15,0 0 0,0 0-15,0 0 31,-40-40 187</inkml:trace>
  <inkml:trace contextRef="#ctx0" brushRef="#br0" timeOffset="22143.84">8547 8301 0,'0'40'62,"0"0"-46,0 1-1,0-1 1,0 0 0,0 0 62,0 0 15,40-40-61,0 0-17,0 0 1,0 0 15</inkml:trace>
  <inkml:trace contextRef="#ctx0" brushRef="#br0" timeOffset="23295.5796">8788 8422 0,'0'40'110,"0"0"-110,0 0 15,0 0 17,0 0 30,0 0-62,0 0 31,0 0 32,0 0-32,-40-40 125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77.34628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22-01-28T07:42:54.2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28169 15961 0,'0'40'109,"0"1"-93,0-1-1,0 0 17,0 0-17,0 0 1,0 0 0,0 0-1,0 0-15,0 0 31,0 0-31,0 1 32,0-1 61,0 0-77,0 0 31,40-40-31,0 0-1,0 0-15,0 40 16,40-40-1,1 40-15,-1-40 16,-40 0-16,-40 40 16,40-40-16,0 0 47,-40-40-16,40 40-16,-40-40-15,0 0 16,41 40 0,-41-40-16,40 40 31,-40-40-15,0 0-1,0-1-15,40 41 16,0-40 15,-40 0-15,40 40-1,-40-40-15,40 40 16,0 0 0,1 0-1,-1 0 1,0 0-1,0 0 1,0 0 0,0 0-16,0 0 15,0 0-15,1 40 16,-1-40 0,0 0-16,0 0 46,0 0-30,0 0 0,0 0-1,-40 40-15,40-40 32,1 0-17,-1 0 1,0 0-16,0 0 15,0 0 1,40 0 0,-40 0-1,1 0 1,-1 0 0,0 0-1,-40-40 1,40 40-16,0 0 15,0 0 1,0-40 0,0 40-1,1-40 1,-1 0 0,0 40-1,0 0 1,-40-40-1,40 40 1,-40-40 0,40 40-1,-40-40 63,-40 40 16,0 0-78,-40 0-16,-81 0 15,1 0-15,-81 0 16,80 40-16</inkml:trace>
  <inkml:trace contextRef="#ctx0" brushRef="#br0" timeOffset="2808.3465">28209 15801 0,'0'-40'78,"0"0"-47,0 0-15,0-1-1,0 1-15,40 0 16,-40 0 0,40 0-16,-40 0 15,40 40 1,-40-80-16,40 80 16,-40-40-16,40 40 15,-40-40-15,41 40 16,-41-41-1,0 1-15,40 40 16,0 0 15,-40-40-31,40 40 16,0 0 0,0 0-16,0 0 15,0 0-15,1 0 16,-1 0-16,40 0 15,0 0-15,-40 0 16,1 0-16,39 0 16,-40 0-16,0 0 15,0 0 32,0 0-16,0 0-15,1-40 15,-1 40-15,0 0-16,-40-40 16,40 40-1,-40-40-15,40 40 16,40-40-1,-40 40 1,-40-40-16,41 40 16,-1 0-16,0 0 15,0 0 1,-40-40-16,40 40 16,0 0-16,-40-41 15,40 41-15,0 0 16,41 0-16,-41-40 15,40 40-15,0 0 16,-40-40-16,1 40 16,-1 0-16,0 0 15,0 0 1,0 0 0,40 0-16,41 0 15,-41 0 1,40 0-16,-39 0 15,-1 80-15,0-39 16,-40-1-16,0-40 16,-40 40-16,40-40 15,-40 40 1,0 0-16,0 0 16,41-40-16,-41 40 15,40 40 1,0 1-1,-40-41 1,0 0-16,40 0 16,-40 0-1,0 0 1,0 0 0,0 40-1,0-39 1,0-1-16,0 0 15,0 0-15,0 40 16,0-40 0,0 0 15,0 41-15,0-41-1,-40 0-15,0 0 16,0-40-16,40 80 15,-41-80-15,1 40 16,0-40 0,40 40-16,-40-40 15,0 0-15,0 0 16,40 40-16,-40 0 16,0-40-1,-1 0 1,1 0-1,0 41 1,-40-41-16,40 0 16,0 0-16,-41 0 15,41 0-15,0 0 16,0 0 15,0 0-15,0 0-1,0 0-15,-41 0 16,-39-41 0,40 41-16,0 0 15,39 0-15,1 0 16,-40 0-16,40 0 16,0 0-1,0 0 1,0 0-1,-1 0 1,1 0 0,0 0-1,0 0 1,0 0 0,0 0-16,0 0 15,-81 0-15,81 0 16,-40 0-16,40 0 15,-40 41-15,39-41 47,41 40-47,-40-40 16,40 40 0,-80-40-1,40 40 1,0-40-1,0 40 1,40 0-16,0 0 141</inkml:trace>
  <inkml:trace contextRef="#ctx0" brushRef="#br0" timeOffset="6800.4206">29653 15400 0,'41'0'63,"-1"0"-48,-40 40 1,0 0 0,40 0-16,-40 0 15,40 0-15,-40 0 16,40 1-16,0-1 16,-40 0-1,0 0 1,40-40-16,-40 40 15,0 0-15,40 0 32,-40 0-32,0 0 15,0 1 1,41-41 0,-41 40-16,40-40 15,-40 40 16,0-80 126,0 0-142,0-1 1,0 1-16</inkml:trace>
  <inkml:trace contextRef="#ctx0" brushRef="#br0" timeOffset="7744.1939">30135 15440 0,'-40'40'79,"0"-40"-79,0 80 15,-1-40-15,-39 0 16,80 1-16,-40-1 15,40 0 1,-40-40-16,40 40 16,0 0-1,-40 0 1,0 0 0,40 0-1,0 0-15,0 1 47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77.34628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22-01-28T07:41:12.5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20906 17164 0,'-40'0'94,"40"41"-78,-40-41-1,40 80-15,0-40 16,0 0-16,-41 40 15,1-40 1,40 41 0,-40-81-16,40 40 15,-40 0-15,40 0 16,0 0 0,-40-40-16,40 40 15,0 0 1,0 0-16,-40-40 15,40 40 1,0 0 31,-40-40-31,40 41-1,0-82 126,0 1-126</inkml:trace>
  <inkml:trace contextRef="#ctx0" brushRef="#br0" timeOffset="1271.7373">20826 17245 0,'40'0'31,"-40"40"-15,0 0-1,0 0-15,0 0 16,0 0 0,0 40-16,0-39 15,0-1-15,0 0 16,0 0-16,0 0 16,0 0-1,0 0 1,0 0-1,0 0 1,0 0-16,40 1 16,-40-1-1,0 0 1,0 0 0</inkml:trace>
  <inkml:trace contextRef="#ctx0" brushRef="#br0" timeOffset="2176.4914">20545 17766 0,'40'0'78,"0"0"-62,0 0 0,0 0-1,0 0 1,0 0-1,1 0 32,-1 0 0,0 0 0,0 0 16</inkml:trace>
  <inkml:trace contextRef="#ctx0" brushRef="#br0" timeOffset="3272.2361">23273 18127 0,'0'40'15,"0"0"1,0 0-16,0 0 15,0 1-15,0-1 16,0 0-16,0 0 16,0 0-16,0 40 15,0 0-15,0 1 16,0-122 156,0 1-157,-40 0 1</inkml:trace>
  <inkml:trace contextRef="#ctx0" brushRef="#br0" timeOffset="5167.7942">23073 18047 0,'40'0'93,"0"0"-61,0 0-17,0 0 1,0 0-16,0 0 47,-40 40-32,41-40 1,-1 40 15,-40 0 1,40-40-32,-40 40 15,0 0 1,0 0-1,0 1 17,0-1-17,0 0-15,-40 0 32,0 0-1,-1-40-16,1 0 1,0 0-16,80 0 203,0 0-156,1 0 16,-1 0-17,0 0-14,-40 40 15,40-40-16,-40 40-16,0 0 1,0 0 0,0 0-1,0 1 1,0-1-16,0 0 16,0 0 30,-40-40 33,0 0-64,0 0 1,-1 0-1,1 0 17,0 0-32,0 0 31,0 0 0,0 0-15,0 0-1,40-40-15,-40 40 16,40-40 62,0 0-62,0-1-1,0 1 1,0 0 0,40 0-16</inkml:trace>
  <inkml:trace contextRef="#ctx0" brushRef="#br0" timeOffset="6696.4424">23875 17004 0,'0'-40'62,"0"0"16,-40 40-31,0 0-16,0 0-15,0 0-16,0 0 31,-1 0-15,1 0 15,0 0-31,40 40 16,-40-40-16,40 40 15,-40-40 1,0 40 15,0-40 32,40 40-63,0 0 31,0 0-31,0 1 16,0-1 15,0 0 0,0 0-15,40-40-1,-40 40 1,40-40 0,0 0-1,0 0 1,0 0-16,0 0 15,1 0 17,-1 0-1,0 0-31,0 0 16</inkml:trace>
  <inkml:trace contextRef="#ctx0" brushRef="#br0" timeOffset="7920.156">25320 16884 0,'0'40'47,"0"0"-16,0 0-31,0 0 16,0 0-1,0 0 1,0 0 0,0 1-1,0-1 1,0 0 46,0 0-46,0-80 109,0 0-109,0 0-1</inkml:trace>
  <inkml:trace contextRef="#ctx0" brushRef="#br0" timeOffset="9047.89">25159 16844 0,'0'40'32,"40"-40"-17,0 0 17,-40 40-32,41-40 15,-1 40 1,-40 0-1,40-40-15,0 0 16,-40 40 0,40-40-1,-40 40 1,0 0 0,40-40 15,-40 40-31,40 1 31,-40-1-31,0 0 47,0 0-31,0 0 30,0 0-14,0 0-17,-40-40 17,0 0-17,40 40 1,-40-40-16,0 0 15,0 0 1,0 0 0,-1 0 31,1 0-16</inkml:trace>
  <inkml:trace contextRef="#ctx0" brushRef="#br0" timeOffset="13311.945">28008 16202 0,'0'0'0,"0"-40"31,-40 40-31,0 0 16,40-40-1,-40 40 1,0 0 0,0-40-1,-1 40 17,1 0-17,0-40-15,0-1 16,0 41-16,0 0 15,-40-40-15,39 40 16,1 0 0,0-40-16,0 0 15,0 0-15,-40 0 16,40 40-16,-1 0 16,1 0-16,0-40 15,0 40 1,0-40-1,0 40 1,0-40 0,0 40-1,-1 0-15,1 0 16,0 0 0,0 0 15,0 0-16,0 0 1,0 0 0,0 0-1,-1 0 17,1 0-1,40 40-16,-40-40 1,40 40 31,0 0-31,-40-40-1,40 40-15,0 0 16,0 0-1,0 0 1,0 0 15,0 1-31,0-1 47,40-40-31,-40 40-1,0 0 32,40-40-31,-40 40-16,40 0 16,1-40-1,-41 40-15,40-40 16,-40 40-16,40-40 15,0 40-15,0-40 16,-40 40-16,40-40 16,-40 41 46,0-1-31,0 0-15,0 0-16,0 0 31,0 0-15,0 0 0,0 0 15,0 0-16,0 1 17,-40-1-32,0-40 15,40 40 1,-40-40 0,40 40-1,-40-40 1,40 40-1,-40-40 1,-1 0 0,41 40-16,0 0 15,-40-40 1,40 40 0,-40 0 15,40 0-16,0 1 1,-40-41-16,40 40 31,0 0-15,0 0 15,0 0-15,0 0-1,0 0 1,0 0 31,0 0-31,0 1-1,0-1 16,0 0-15,0 0 15,0 0-15,0 0 0,0 0 15,0 0-16,0 0 1,-40-40 0,0 0-1,40 40 1,0 1 0,0-1-16,-40-40 31,40 40-31,-40 0 31,40 0 0,-41-40-31,41 40 16,-40 0 15,40 0 16,0 0 0,0 1-16,0-1-15,0 0 15,40-40 0,-40 40-31,41-40 32,-1 0-1,0 0-16,0 0-15,0 0 16,0 0 0,0 0-1,0 0 1,1 0 0,-1 0-16,0 0 15,0 0-15,0 0 16,0 0-16,0 0 31,0 0-15,81 0-1,-81 0-15,0-40 16,40 40-16,-80-40 16,40 40-16,-40-40 15,41-1 1,-1 1-1,-40 0 1,40 40-16,-40-40 16,40 40-16,0-40 15,0 0-15,0 40 16,0-40 0,-40 0-1,41 40 1,-41-81-16,40 81 15,-40-40-15,40 0 16,-40 0-16,40 0 16,0 0-16,-40 0 15,0 0 1,40 0-16,-40 0 16,40-1-16,-40 1 15,40 0-15,-40 0 16,41-40-16,-1 40 15,-40 0 1,0 0 0,40-1-1,-40 1 1,40 0 0,-40 0-16,40 0 15,-40 0 1,0 0-1,0 0-15,0 0 16,0 0 0,0-1-16,0 1 15,40 40 1,-40-40-16,0 0 16,0 0-1,0 0 1,40 40 15,-40-40-15,0 0-1,0 0-15,0-1 16,0 1 31,0 0-32,0 0 32</inkml:trace>
  <inkml:trace contextRef="#ctx0" brushRef="#br0" timeOffset="24984.2194">28289 17525 0,'40'0'32,"0"0"14,0-40-30,1 0 0,-41 0-16,40 0 15,0 0 1,-40 0 0,0 0 15,40 40 63,-40 40 15,0 0-93,0 40-1,0 0-15,0 41 16,0-41-16,0-40 15,0 40-15,0-40 16</inkml:trace>
  <inkml:trace contextRef="#ctx0" brushRef="#br0" timeOffset="27015.711">28971 17445 0,'-40'0'62,"0"0"-62,0 0 78,40 40-46,-40-40-17,40 40-15,0 1 16,-40-1-1,-1-40 1,41 40 15,0 0-15,0 0 15,0 0-15,41-40-1,-41 40 1,0 0 0,40-40-1,-40 40 1,40-40 0,-40 40-16,40-40 15,0 0 1,0 0-1,0 0 1,1 0 31,-1 0-31,0 0 93,-40-40 16,0 0-94,-40 40-31,0 0 16,40-40-1,-41 40 64,41-40-64,0 0-15,-40 40 31,40-40 32,-40 40-47,0 0-1,0 0 48,0 0 15,0 0 31</inkml:trace>
  <inkml:trace contextRef="#ctx0" brushRef="#br0" timeOffset="34543.9594">25280 13234 0,'-41'0'94,"41"-40"-79,-40 0 1,0 0-16,40 0 31,-40 40-31,0 0 47,0 0-16,0 0-15,0 0 0,-1 0-1,1 0 1,0 0-1,0 0 1,0 0 0,0 0-1,-40 0 1,39 0 0,41 40-1,0 0 1,-40-40-1,0 0-15,40 40 32,0 0-1,-40-40 0,40 40-15,0 0-16,0 0 31,0 1 0,0-1-15,0 0 0,0 0-1,0 0 1,0 0 15,0 0-31,0 0 16,0 0-16,0 1 15,0-1-15,0 0 16,0 0 0,0 0-1,0 0 1,0 0-1,0 0 1,0 0 15,0 0 1,0 1 30,0-1 1,0 0-48</inkml:trace>
  <inkml:trace contextRef="#ctx0" brushRef="#br0" timeOffset="40208.6326">24477 14197 0,'40'0'78,"0"0"-62,-40 40 0,40-40-1,-40 40 48,41-40-32,-41 40-15,0 0 31,0 0-32,0 0 1,0 0 15,0 1 0,0-1-15,0 0-16,0 0 78,0 0-47,0 0-15,0 0 15,0 0-15,0 0 15,0 0-15,-41 1-16,1-41 15,40 40 1,-40-40-16,40 40 16,-40-40 15,40 40-31,0 0 15,0 0 1,0 0 0,0 0 15,0 0-31,-40-40 16,40 41-1,0-1 1,0 0-1,-40-40 1,40 40-16,0 0 16,-40-40 15,40 40-31,40 0 94,-40 0-79,40-40-15,0 0 16,0 0 0,40 0-16,1 40 15,39-40-15,0 0 16,1 0-16,-1 0 15,1 0-15,-81 0 16,0 0-16,0 0 16,0 0-1,0 0 1,0 0-16,1 0 16,-1 0-1,-40-40-15,40 40 16,0 0-1,0 0 1,0 0 0,0 0-1,41 0-15,-1 0 16,40 0-16,-40 0 16,1 0-16,-41 0 15,0 0-15,0 0 16,0 0 15,0 0-15,0 0-16,1-40 15,-1 0-15,40 40 16,-80-40-16,40 40 16,-40-40-1,40 0-15,-40 0 16,40 0-1,0-1-15,-40 1 16,41 40-16,-41-80 16,40 40-1,0 0-15,-40 0 16,40 40-16,-40-40 16,0 0-16,0-1 15,40 1 1,-40-40-1,0 40 1,40 0-16,-40 0 16,0 0-16,0-40 15,0 39 1,0-39 0,0 40-16,-40 0 15,40 0-15,-40 0 16,40 0-16,-40 0 15,-40-1-15,39 1 16,1 0-16,-40 0 16,40 0-16,0 0 15,-81 40-15,81-40 16,0 0-16,-80 40 16,80-80-16,-41 39 15,1 41-15,-40 0 16,80 0-16,0-40 15,-1 40-15,1 0 16,0 0-16,0-40 16,40 0 15,-40 40-31,0 0 16,40-40-1,-40 40 16,40-40 1,0 0-17,0 0 1,-40 40 0,-1-40 30,1 40-30,40-41-16,-40 41 47,40-40-16,-40 40-31,40-40 16,-40 40-1,40-40 17,-40 40-17,0 0 17,40-40 30,-41 40 32</inkml:trace>
  <inkml:trace contextRef="#ctx0" brushRef="#br0" timeOffset="41416.391">26323 13274 0,'40'0'62,"0"0"-62,0 0 32,0 0-1,-40-40-16,0 0 1,41 40-16,-1 0 16,-40-40-1,0 80 267,0 0-282,0 0 15,-40 40-15,40-39 16,0 39-16,-41 0 15,41-40-15,0 0 16,0 40-16,0-39 16,0-1-16,0 0 15,0 0 48,0-80 93,0 0-156,0 0 16,0-41-16</inkml:trace>
  <inkml:trace contextRef="#ctx0" brushRef="#br0" timeOffset="42672.0822">26684 13194 0,'40'0'62,"0"0"-46,0 0 15,1 0-15,-41 40 0,40-40-16,0 40 15,0-40 1,0 0 46,-40 40 63,0 0-93,0 1-17,0-1-15,-40 0 16,0 40-1,40-40-15,-40 0 16,0 0-16,40 0 16,0 1-1,-41-41 1,41 40-16,0 0 16,0 0-1,-40-40 157,40-40-156</inkml:trace>
  <inkml:trace contextRef="#ctx0" brushRef="#br0" timeOffset="43424.9251">26764 13675 0,'40'0'47,"1"0"-32,-1 0 1,0 0 0,0 0-1,0 0 16,0 0-31,-40 40 16,40-40 0,0 0-1,1 0 32,-82 0 125,1 0-156,0 0-1</inkml:trace>
  <inkml:trace contextRef="#ctx0" brushRef="#br0" timeOffset="52008.8841">26564 6456 0,'-40'40'94,"40"1"-78,-41-41-16,41 40 15,-40 0 1,0-40-16,40 40 15,0 0-15,-40-40 16,40 40-16,-40-40 16,0 0-1,0 0 1,0 40 15,-1-40-15,1 40-1,0-40-15,0 0 16,40 40 15,-40-40-31,0 0 16,40 41 15,-40-41-15,40 40 15,-40-40 0,40 40-15,-41-40 0,41 40-16,0 0 31,0 0 16,-40-40-32,40 40 1,-40-40-16,40 40 31,-40-40-31,40 40 16,0 0-1,-40-40 1,40 41 31,0-1 15,0 0-46,-40-40 0,40 40-16,0 0 15,0 0 17,0 0-32,0 0 15,0 0 1,0 1-1,0-1 1,0 0 0,0 0-1,0 0 1,0 0 0,0 0-1,0 0 1,40-40-1,-40 40 1,0 0-16,0 1 16,40-1-1,-40 0 1,0 0 0,0 0-1,0 0-15,0 0 16,0 0-16,0 0 15,0 41 1,0-41 0,0 0-16,0 0 15,0 0 1,0 0 0,0 0-16,0 0 15,0 41-15,0-41 16,0 0-16,0 0 15,0 0 1,0 0 31,0 0-16,0 0-15,0 0-1,0 1 1,0-1 0,0 0-1,-40-40-15,40 40 16,-40 0 15,40 0-15,-40 0-16,40 0 31,0 0-15,-40-40-16,40 40 15,0 1 1,-41-1 0,41 0-1,0 0-15,0 0 16,-40-40-1,40 40 17,-40-40-17,40 40 1,-40-40-16,40 40 16,0 0-1,-40 1 1,40-1-1,0 0 1,-40-40-16,0 0 16,40 40-1,0 0 1,-41-40 0,41 40-1,-40-40-15,40 40 47,0 0-31,0 0 15,0 0 0,0 1-15,0-1-1,0 0 17,40-40-1,-40 40-31,41-40 31,-1 0-31,0 0 31,0 40-15,0-40 31,0 0-31,0 0-1,1 0 1,-1 0-1,0 0 1,0 0 0,0 0-1,0 0 1,0 0 0,0 0-1,1 0 1,-1 0-1,0 0 1,0 0-16,0 0 16,0 0-1,0 0-15,0 0 16,1-40-16,-1 40 16,40 0-16,-40 0 15,0 0-15,0 0 16,0-40-1,-40 0 1,81 40-16,-41 0 16,0-40-16,40-1 15,-40 41-15,41-40 16,-41 0-16,0 0 16,0 0-16,0 0 15,-40 0-15,40 0 16,0-40-1,0 39-15,-40 1 16,0-40-16,41 80 16,-1-80-16,-40 40 15,0 0-15,40-41 16,-40 41-16,40 0 16,-40-40-16,40-40 15,0 80-15,-40 0 16,0-41-16,40 1 15,-40 40-15,0 0 16,0-80-16,0 79 16,0-39-16,0 0 15,0 40-15,0-80 16,0 80-16,0-1 16,0 1-1,0-40-15,0 40 16,0 0-16,0 0 15,0 0 1,0 0-16,0-1 16,0 1-16,0 0 15,0 0-15,0-40 16,0 40 0,0-40-16,0 40 15,0-1-15,0 1 16,0 0-16,0 0 15,0-40-15,0 40 16,0-81 0,0 81-1,-40 0-15,40 0 16,0 0 0,0 0-16,0 0 15,-40 40-15,40-40 16,-40 0-1,0 0-15,40-1 16,0 1-16,-40 40 16,40-40-16,-40 0 15,-1 40 1,41-40-16,-40 40 16,0-40-1,0 40-15,0-40 31,0 0-15,0 40 0,0 0-16,40-40 15,-41 40 1,1 0 0,40-41 30,-40 41-30,0 0-16,0 0 47,40 41 140,0 39-187</inkml:trace>
  <inkml:trace contextRef="#ctx0" brushRef="#br0" timeOffset="53112.6276">27687 8221 0,'40'0'62,"-40"-40"-46,0 0-16,40 40 16,1-40-16,-1-41 15,0 41-15,-40 0 16,0 0 0,0 0-16,40 40 15,-40-40-15,0 0 16,40 40-1,-40 40 157,0 0-172,0 0 16,0 40-16,-40 1 16,40-41-16,0 40 15,0-40 1,-40 0-16,40 0 15,0 0-15,0 0 16,-40-40 0,40 41-16,0-1 15,0 0 1,0 0 0,0 0 109</inkml:trace>
  <inkml:trace contextRef="#ctx0" brushRef="#br0" timeOffset="55192.1475">28088 8381 0,'41'0'16,"-1"0"15,-40-40 16,40 40-16,-40-40-15,0 0-1,0 0 1,40 40-1,-40-40-15,40 40 16,-40-40-16,0 0 16,0 0-1,0-1 1,0 1 15,0 0-15,-40 40 187,40 40-187,-40 0 15,40 1-16,0-1 17,0 0-32,0 0 31,0 0-15,0 0-1,0 0 1,0 0 15,0 0-15,0 1 46,0-1-62,0 0 31,0 0 1,0 0-17,0 0 1,0 0 15,0 0 0,0 0 1,-40-40-17,40 40-15,-40-40 32,-1 0-32,1 0 31,0 0-16,40-40 1,-40 40 0,40-40-1,-40 40-15,0 0 32,40-40-32,0 0 31,0 0 78,40 40-78,0 0 1,0 0-1,-40-40-15,40 40 30,-40-40 17,40 40-32,1 0 16,-41-40-16,0 0 16</inkml:trace>
  <inkml:trace contextRef="#ctx0" brushRef="#br0" timeOffset="61319.7627">25761 11269 0,'0'-40'0,"0"0"16,40 40-16,-40-40 31,0 0-16,0-1 17,0 1-1,0 0-15,0 0-1,0 0 16,0 0-15,-40 40 31,0 0-31,0 0-1,0 0 1,0 0-1,0 0 1,-1 0-16,1 0 16,0 40-1,0-40-15,40 40 16,-40 0 0,40 0-16,-40 0 15,40 1 1,-40-1-16,40 0 31,-41 40-15,41-40-1,0 0-15,0 0 16,0 0 0,0 1-1,0-1 1,0 0-1,0 0 1,0 0 15,0 0-15,0 0 15,0 0-31,0 0 16,0 0-1,-40 1 17,40-1-32,0 0 15,0 0 17,-40-40-17,40 40 1,0 0-16,0 0 15,-40-40 1,40 40-16,-40-40 16,40 40-1,0 1 1,0-1 0,40-40 93,0 0-93,0 0-1,41 0 1,-41 0-1,0 0 1,0 0 0,-40-40-1,40 40 1,-40-41 0,0 1-1,40 40-15,-40-40 31,0 0-15,0 0-16,40 40 16,-40-40-1,0 0 17,41 40-17,-41-40-15,40 40 16,-40-40-16,0-1 31,40 41-31,-40-40 16,40 40-1,-40-40 1,0 0-16,40 40 16,-40-40-1,40 40-15,-40-40 16,40 40-1,-40-40 1,40 0 0,-40 0 31,0 0-32,0-1 1,0 1-1,0 0 1,0 0 62,0 0-31</inkml:trace>
  <inkml:trace contextRef="#ctx0" brushRef="#br0" timeOffset="62521.4373">26122 11871 0,'0'-41'47,"0"1"-31,0 0 0,40 40-1,-40-40-15,0 0 16,41 40-1,-41-80-15,40 80 16,-40-40 0,40 0-16,-40 0 15,0-1 1,40 41 15,-40-40-31,0 80 141,-40 1-126,40 39-15,-40-40 16,0 40-16,40-40 16,0 40-16,-41 1 15,41-41 1,0 0 0,0 0-16,-40-40 46,40 40-14,0 0-1,0 0-15,0 0-1,0 0 1,0 1-1,0-1 1,0-80 93,40 40-93</inkml:trace>
  <inkml:trace contextRef="#ctx0" brushRef="#br0" timeOffset="64527.9783">26604 11830 0,'0'-40'47,"0"0"-31,0 0-1,0 0 1,0 0-1,0 0 1,-40 40 156,0 0-125,-1 0-32,-39 0 17,80 40-32,-40-40 15,0 0-15,40 40 16,-40 0-16,0-40 16,40 40 77,0 0-46,0 0 0,0 1 0,40-41-16,0 0 0,0 0 16,0 0-15,0 0-17,0 0 16,1-41-15,-1 41 31,-40-40-16,40 40-15,-40-40 31,40 40-47,0 0 15,-40-40 1,0 80 78,0 0-79,0 41 17,0-41-17,-40-40-15,40 40 16,0 0-1,0 0-15,0 0 16,0 0 0,-40-40-1,40 40-15,0 0 16,0 1 15,0-1 0,0 0 48,0 0-79,0 0 15,0-80 141,0 0-140</inkml:trace>
  <inkml:trace contextRef="#ctx0" brushRef="#br0" timeOffset="67928.1824">26604 5374 0,'0'40'78,"0"0"-63,40-40-15,-40 40 16,0 0-16,0 0 16,40 0-16,0-40 15</inkml:trace>
  <inkml:trace contextRef="#ctx0" brushRef="#br0" timeOffset="68608.0412">26724 5815 0,'0'40'0,"0"0"31,0 0-16,0 0 1,0 0 0,0 0 31</inkml:trace>
  <inkml:trace contextRef="#ctx0" brushRef="#br0" timeOffset="70712.5319">26965 5614 0,'0'-40'94,"0"0"-79,40 40 17,0 0-32,0 0 31,0 0 16,1 0 0,-1 0-32,-40 40 1,0 0-1,40-40-15,-40 40 79,0 0-64,0 0 1,0 1-1,0-1 1,-40-40 0,40 40-16,-40 0 15,40 0 17,-41-40-17,1 0 48,40 40 93,40-40-125,1 0-15,-1 0-16,0 0 31,0 0-15,0 0-1,0 0 1,0 0 15</inkml:trace>
  <inkml:trace contextRef="#ctx0" brushRef="#br0" timeOffset="72569.0991">27647 5694 0,'0'-40'16,"-40"40"46,0 0-15,0 0-31,40 40-1,0 0 1,0 1 0,0-1-1,-40-40 16,40 40-31,0 0 32,0 0-17,0 0 17,0 0-17,0 0 1,0 0 15,40-40-31,0 0 31,0 0-15,-40 41 0,40-41-1,0 0 32,0 0-16,0 0 1,-40-41-17,0 1 1,0 0-1,0 0 1,0 0 15,0 0-15,0 0 0,0 0 30,0 0 126,-40 40-140,40-41-1,-40 41-31,0 0 47,0 0 15</inkml:trace>
  <inkml:trace contextRef="#ctx0" brushRef="#br0" timeOffset="78623.7669">21147 2245 0,'-41'0'63,"1"0"-47,0 0-1,0 0 1,0 0 15,40 40-15,-40-40-1,0 0 1,40 41 0,-40-1-16,-1-40 15,1 0 1,40 40-1,-40-40-15,0 0 16,40 40 0,-40-40-1,40 40 1,0 0 0,0 0-1,-40-40 1,0 40-1,0-40 1,40 40 0,-41-40-16,41 40 15,0 1 1,0-1 15,0 0-15,0 0-1,0 0 1,0 0 15,0 0 1,0 0-32,41-40 15,-41 40-15,40-40 31,0 0-15,-40 41 0,40-41 15,-40 40-15,40-40-16,0 0 15,-40 40-15,40-40 16,0 0-1,1 0 1,-1 0 0,0 0-1,0 0 1,0 0 0,0 0-1,0 0 1,0 0 15,1 0-15,-1 0 15,0 0-15,0 0-1,0 0 1,0 0-1,0 0-15,0 0 32,1 0 15,-1 0-32,0 0 16,-40-40-15,0 0 47,0-1-48,0 1 16,0 0-31,0 0 16,0 0 0,0 0-1,0 0 1,0 0 0,0 0-1,0-1 16,0 1-15,-40 40 0,40-40-1,0 0 1,-40 40-16,-1 0 31,41-40-15,0 0-16,-40 40 31,40-40-15,-40 40-16,0 0 31,40-40-15,-40 40-1,0 0 32,0 0-47,40-40 16,-40 40-1,40-40 32,0-1 94</inkml:trace>
  <inkml:trace contextRef="#ctx0" brushRef="#br0" timeOffset="80224.3138">21427 2125 0,'0'-40'15,"0"0"1,0 0 47,0 0-32,41 40 188,-1 0-188,-40 40-16,0 0 17,0 0-17,0 0 17,0 0-1,0 0 0,0 0-15,0 0 31,-40-40-32,-1 0 1,1 0-1,0 0 1,0 0 0,40 41 140,40-41-125,0 0 0,0 40-31,1-40 16,-1 0 0,-40 40-1,40-40 1,0 0 0,0 0 15</inkml:trace>
  <inkml:trace contextRef="#ctx0" brushRef="#br0" timeOffset="81408.0782">21668 2285 0,'40'0'16,"0"0"-16,-40-40 31,41 40-15,-41-40-1,40 40-15,0-40 16,0 40 0,-40-40-16,40 40 15,-40-40 1,40 0-16,-40 0 109,0 80 79,0 0-188,0 0 15,0 0 1,0 0 0,0 0-1,0 0 1,0 1 0,0-1-1,0 0 1,0 0 46,0 0-30,-40-40 139</inkml:trace>
  <inkml:trace contextRef="#ctx0" brushRef="#br0" timeOffset="83592.5645">18980 2606 0,'0'-40'31,"-40"40"-31,-41 0 16,41 0-1,0 0 1,0 0-16,0-40 16,0 40 15,0 0-16,0 0 1,-1 0-16,1 0 16,0 0-1,0 0 1,0 0 0,0 0-1,40 40 16,-40-40-15,40 40 0,0 0-16,0 0 31,0 1-15,0-1-1,0 0 16,0 0-15,0 0 0,0 0 15,0 0-31,0 0 31,0 0-15,0 1 31,40-41-47,-40 40 15,0 0-15,40-40 16,0 0-16,0 0 31,-40 40-31,40-40 16,0 0-1,1 0 1,-41 40-16,40-40 47,0 0-31,0 0-1,0 0 1,0 0-16,0 0 31,0 0 0,-40-40-31,41 40 32,-41-40-17,40 40-15,-40-40 16,40 40-1,0-40 32,-40-1-15,40 41-17,-40-40-15,40 40 16,-40-40-1,0 0-15,0 0 16,0 0 0,0 0-1,0 0 1,0 0 0,0-1 15,0 1 16,0 0-16,-40 40 31,40-40-46,-40 40 0,40-40 62,-40 40-63,40-40 17,-40 40-17,0-40-15,-1 40 32,41-40-32</inkml:trace>
  <inkml:trace contextRef="#ctx0" brushRef="#br0" timeOffset="85296.1325">18659 2005 0,'0'-40'0,"0"-1"16,0 1 15,0 0-15,0 0-1,40 0-15,0 40 16,0-40-16,-40 0 16,0 0-1,40 40 17,0 0 61,1 0-77,-41 40 0,0 0-16,0 0 15,0 0 1,0 0-1,0 0 1,0 0-16,0 1 16,0-1-1,0 0 1,0 0 0,0 0-1,-41-40 1,1 0-1,40 40 1,0 0 0,-40-40-1,0 0 17,0 0 30,40 40-46,0 0 218,40-40-203,0 0-15,0 0 0,-40 41-1,40-41 1,1 0-1,-1 0 17,0 0-17,-40 40 1,40-40-16,0 0 31,0 0 16,-40-40 78,0-1-94</inkml:trace>
  <inkml:trace contextRef="#ctx0" brushRef="#br0" timeOffset="87423.683">19180 1884 0,'0'-40'63,"0"0"-32,0 0 0,41 40 173,-1 0-173,-40 40-16,0 0 1,0 0 0,40-40 15,0 0-15,-40 40-1,0 1 32,0-1-16,0 0-15,0 0 0,0 0-1,0 0 16,0 0 1,-40-40-32,40 40 15,-40-40 17,40 40-17,-40-40 16,40 41 48,-41-41-79,1 0 15,0 0 1,80 0 187,-40 40-187,40-40-1,1 0 1,-41 40-1,40-40 1,0 0 0,0 0-1,0 0 1,-40 40-16,40-40 31,0 0 16,0 0-16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77.34628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22-01-28T07:17:26.0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25320 11830 0</inkml:trace>
  <inkml:trace contextRef="#ctx0" brushRef="#br0" timeOffset="817.9587">25681 11149 0,'0'-40'141</inkml:trace>
  <inkml:trace contextRef="#ctx0" brushRef="#br0" timeOffset="1857.3208">25761 10828 0</inkml:trace>
  <inkml:trace contextRef="#ctx0" brushRef="#br0" timeOffset="2713.1214">25239 11951 0,'-40'0'62,"40"40"-46,-40-40-1</inkml:trace>
  <inkml:trace contextRef="#ctx0" brushRef="#br0" timeOffset="4705.3606">25681 11710 0,'0'-40'0,"0"0"31,40 40-31,0-40 16,-40 0-1,0 0 1,0 0-16,0-1 16,0 1-16,40-40 15,-40 40 1,0 0-16,0 0 16,0 0-16,0 0 15,0-1 1,0 1-1,0 0 17,0 0-17,0 0 1,0 0 62,0 0-31,-40 40-31,40-40-1,-40 40-15,0 0 16,40-40-1,-40 0-15,0 40 47,0 0-31,-1 0-16,1 40 31,40 0-15,-40-40-16,40 40 15,-40-40-15,0 40 16,40 0 0,-40-40-16,40 40 15,0 0-15,-40-40 16,40 40 0,0 0-16,0 1 15,0-1 1,0 0-1,0 0 1,0 0-16,0 0 16,0 0-1,0 0 1,0 0 0,0 1-1,0-1 1,0 0-16,0 0 15,0 0 1,0 0 0,0 0-1,0 0 1,-41 0 0,1-40-16,40 40 15,0 1-15,0-1 31,0 0-15,-40-40 15,40 40-31,0 0 16,0 0 15,40-40 110,0 0-126,1 0 1,-1 0 15,-40-40-15,40 40-16,0-40 16,-40 0-16,40 40 15,-40-40-15,40 0 16,0-41-1,1 41 1,-1 40 0,-40-40-16,40 40 15,0 0 48</inkml:trace>
  <inkml:trace contextRef="#ctx0" brushRef="#br0" timeOffset="21881.9373">26764 6336 0,'40'0'62,"-40"-40"-30,41 0-17,-41-40 1,40 40-16,-40-1 16,0-39-16,0 40 31</inkml:trace>
  <inkml:trace contextRef="#ctx0" brushRef="#br0" timeOffset="22506.213">26644 5614 0,'0'-40'78,"0"0"-47</inkml:trace>
  <inkml:trace contextRef="#ctx0" brushRef="#br0" timeOffset="24065.5787">26524 5333 0</inkml:trace>
  <inkml:trace contextRef="#ctx0" brushRef="#br0" timeOffset="116098.1041">10633 11149 0,'41'0'453,"-41"-40"-437,40 40 0,-40-41-16,40 41 47,-40-40-1,0 0 64,40 40-48,-40-40-15,0 0 16,0 0-1,0 0-15,40 40-31,-40 40 343,0 0-343,0 0-1,0 0 1,0 0 0,0 0-1,0 1 16,0-1-15,0 0 0,0 0-1,0 0 17,0 0-17,0 0 1,0 0-1,0 0 17,0 1-17,0-1 1,0 0-16,0 0 31,40-40-15,-40 40-16,0 0 47,0 0 15,0 0-31</inkml:trace>
  <inkml:trace contextRef="#ctx0" brushRef="#br0" timeOffset="144778.387">17575 14477 0,'0'-40'156,"0"0"-140,0 0-1,0 0 1,0 0 0,0 0-1,0 0 1,0 0-16,0-1 62,40 41-46,-40-40 62,41 40-62,-1 0 31,-40-40-32,40 40 1,0 0 15,0 0 16,0 0 16,0 0-1,0 0-62,-40 40 16,0 0-1,41-40 1,-41 41 0,0-1-1,0 0 1,40-40-1,-40 40 1,0 0 0,0 0-1,40-40 1,-40 40 0,0 0-1,0 0 1,0 1-1,0-1 1,0 0 15,0 0-15,0 0 0,0 0-1,0 0 1,0 0-1,0 0 1,0 0 15,-40-40-31,0 0 32,40 41-32,0-1 15,-41 0-15,1-40 16,-40 40-16,40 0 15,0 0-15,0 0 16,0-40 0,-1 40-16,1-40 15,0 0 1,0 40-16,0 1 16,-40-41-1,40 40-15,-81 0 16,41-40-16,0 40 0,40-40 15,-1 0 1,1 0 0,40 40-16,40-40 187,1 0-171,-1 0-1,0 0 1,0 0 0,0 0-1,0 0-15,0 0 32,0 0-32,1 0 15,-1 0-15,0 0 16,0 0-16,0 0 15,0 0-15,0 0 16,0 0 0,1 0 77,-1 0-61,0 0-17,0 0-15,0 0 16,0 0 0,0 0-1,0 0 1,1 0-1,-1 0 1,0 0 15,0 0-31,-40 40 16,40-40-16,0 0 16,0 0-16,1 0 15,-1 0 1,0 0 31,-40 40-16,40-40-15,0 0 15,-40 40-16,40-40 17,0 0 30,0 0 48</inkml:trace>
  <inkml:trace contextRef="#ctx0" brushRef="#br0" timeOffset="160674.2293">8828 13675 0,'40'0'78,"0"0"-47,0 0-15,0 0 0,0 0 31,1 0-16,-1 0 0,0 0-15,0 0-1,0 0 17,0 0 30,0 0-46,0 0 15,1 0-15,-41 40-1,40-40 1,0 0-1,0 0-15,0 41 16,0-41 15,40 0-15,-39 0 0,-1 0-1,0 0-15,0 0 16,0 0-1,0 0 32,0 40-47,0-40 16,41 0 0,39 0-16,0 0 15,41 0-15,-41 0 16,1 0-16,-41 0 15,-40 0-15,0 0 16,0 0-16,-80-40 219,-40-1-188,40 1-31</inkml:trace>
  <inkml:trace contextRef="#ctx0" brushRef="#br0" timeOffset="162873.1939">9189 13515 0,'-40'0'109,"0"0"-93,0 0 31,-1 0-16,1 0-15,0 0 15,40 40 78,-40-40-109,40 40 16,-40-40 0,40 40-16,-40-40 62,40 40-15,0 0-31,-40-40-1,40 41 1,0-1 15,-40-40-15,40 40 15,0 0 141,0 0-141,0 0 0,40-40-31,-40 40 16,40-40 0,0 40-1,-40 0 17,40-40-17,-40 40 32,40-40-47,-40 41 16,40-41-16,-40 40 31,40-40-31,1 0 31,-41 40-15,40-40-16,0 0 15,-40 40 1,40-40 0,0 0-1,-40 40 1,40-40 31</inkml:trace>
  <inkml:trace contextRef="#ctx0" brushRef="#br0" timeOffset="165282.4174">11155 13635 0,'0'-40'15,"0"0"32,0 0 47,40 40-78,0 0 46,1 0-31,-1 0-15,-40 40 15,40-40-31,0 0 16,-40 40-1,0 0 48,0 0-63,0 0 31,0 1 0,0-1-15,-40-40-16,40 40 16,-40-40-1,40 40 17,-40-40-17,80 0 251,0 0-219,0 0-32,0 0 1,-40 40 0,40-40-1,-40 40 32,0 0-31,0 0 15,40-40-15,-40 40-1,0 0 1,0 1-16,0-1 15,0 0 1,0 0 0,0 0-1,-40-40 48,0 0-48,0 0 1,0 0-16,-40 0 16,39-40-1,1 40-15,0-40 16,0 40 0,0 0-1,40-40-15,-40 40 16</inkml:trace>
  <inkml:trace contextRef="#ctx0" brushRef="#br0" timeOffset="238658.6589">8186 13314 0,'0'-40'171,"0"0"-139,-40 40-32,40-40 31,-40 40-31,80 0 297,0 0-282,0 0 64,0 0-33,-40 40 1,40-40-47,-80 0 266,0 0-235,0 0 32,0 0-48,40-40-15,-40 40 32,-1 0 108,82 0-30,-41 40-95,40-40 1,-40 40-16,40-40 15,-40 40-15,40-40 16,-40 40 31,-40-40 187,40-40-218,-40 40 0,40-40-16,0 0 46,0 0-30,0 0 0,0 0-1,0 0 1,40 40 0,0 0 30,0 0 1,0 0-31,0 40 0,-40 0 15,40-40-16,-40 40 1,0 0 0,0 0-1,0 0 1,0 0 0,0 1-1,0-1 16,0 0-15,0 0 31,-40-40-31,0 0-1,0 0 1,0 0 15,40-40-31,0 0 16,-40 40 15,0 0 31,40-40-62,-40 40 63,40-41-32,0 1 0,0 0-15,0 0 15,40 40-15,0-40-16,0 40 31,0 0 16,0 0-31,0 0 15,-40 40 63,0 0-79,0 0 1,0 0 0,-40-40-1,0 41 1,0-41-1,0 0 1,0 0 15,0 0 16,40-41 0,-41 41-31,41-40-1,0 0 32,-40 40-16,0 0-31,40-40 16,0 0 0,0 0 15,0 0-15,0 0-1,40 40-15,-40-40 31,40 40-15,1 0 0,-1 0 15,0 0-15,-40 40 15,40-40-16,-40 40 32,0 0 63,0 0-95,-80-40 1,-1 40 0,41-40 62,0 0-31,40-40 15,0 0-31,0 0 1,0 0-1,40 40-31,0 0 15,1 0 1,-1 0 0,0 40-1,0-40 17,-40 40-32,40-40 15,-40 40 1,0 0 46,0 0-62,0 0 16,-40-40 15,40 40-15,-40-40 78</inkml:trace>
  <inkml:trace contextRef="#ctx0" brushRef="#br0" timeOffset="246065.4487">7383 12793 0,'0'40'94,"0"0"-78,0 0-1,0 0 1,0 1-1,0-1 17,0 40-17,-40-40 17,40 40-17,-40-40 1,0 0-1,40 0 79,0 1-78,0-1-1,0 0 64,40-40-64,-40 40 1,0 0-16,40-40 15,0 0 1,-40 40 0,40-40-1,1 0 17,-1 0-17,0 0 1,0 0-1,0 0 17,0 0-32,-40-40 203,0 0-188,-40 40-15,40-40 16</inkml:trace>
  <inkml:trace contextRef="#ctx0" brushRef="#br0" timeOffset="247610.4089">7584 13314 0,'0'40'63,"0"1"-48,0-1 1,0 0-1,0 0 1,0 0-16,0 0 16,0 0-1,0 0 17,0 0-17,0 1 126,0-1-1,0 0-108,0 0-17,0 0 1</inkml:trace>
  <inkml:trace contextRef="#ctx0" brushRef="#br0" timeOffset="274954.4951">24678 481 0,'0'40'140,"40"-40"-93,-40 40-47,40-40 31,0 0-15,-40 40 0,0 0-16,40-40 78,-40 40-78,40-40 31,0 0 63,-40 40-94,41-40 47,-41 40-32,40-40 16,-40 41 1,40-41 46,0 0-63,-40 40 1,40-40-16,-40 40 16,40-40 15,-40 40-31,40-40 16,-40 40-1,40-40 1,-40 40-1,41-40-15,-1 0 32,-40 40-17,40-40-15,-40 40 32,40-40-32,-40 40 15,40-40-15,0 40 31,-40 1-15,40-41 0,-40 40-1,41 0-15,-41 0 16,0-80 171,0 0-187,0 0 16,0-1 0,-41-39-1,41 40 1,-40 0 0,40 0-1,-40 40-15,40-40 16,-40 40-1,40-40 1,-40 40 0,40-40 31,0 0-32,-40 40 1,0-41 46,-1 41-62,1 0 47,40-40-16,-40 40-15,0-40 0,0 40-16,40-40 15,-40 40-15,-40 0 16,80-40-16,-81 40 16,41 0-1,40-40 16,-40 40-15,0 0 15,0 0-15,40-40-16,-40 40 16,0 0 15,-1 0-31,1 0 15,-40 0-15,-40 0 16,39 0-16,1 0 16,40 0-16,0 0 15,40 40 298,40-40-298,0 0 17,0 0-17,0 0 1,1 0 0,-1 0-16,0 0 15,0 0-15,40 0 16,0 0-16,1 0 15,-41 0-15,0 0 16,0 0 0,0 0 15,-40 40-15,40-40-1,-40 40 48,40-40-48,1 0 1,-41 40 15,40-40 0,0 0 16,-40 40-31,0 0 0,40-40-1,-40 41 1,40-41-1,0 0 17,-40 40-32,40-40 31,-40 40-31,0 0 16,40-40-1,1 0 16,-41 40-15,40-40 0,-40 40-1,40-40 1,-40 40 0,40-40 15,-40 40-31,40 0 15,0-40 17,-40 40-32,40-40 31,-40 41 47</inkml:trace>
  <inkml:trace contextRef="#ctx0" brushRef="#br0" timeOffset="277177.5999">26042 882 0,'0'40'110,"0"0"-95,0 0-15,0 0 16,0 0 0,0-80 187,0 0-188,40 40 1,0 0 31,0 0-16,1 0 0,-1 0 16,-40 40-31,0 0-1,40-40 1,-40 40-16,0 0 16,0 1-16,0-1 15,0 0 1,0 0 0,0 0-16,0 0 15,0 0 1,0 0-1,0 0 1,0 1 0,0-1-1,0 0 32,-40-40-16,0 0-15,-1 0-16,1 0 16,0 0-1,0 0 17,0 0-1,0 0-16,0 0 1,40-40-16,-40 0 31,-1 40-15,41-41 156,0 1-157,0 0 1</inkml:trace>
  <inkml:trace contextRef="#ctx0" brushRef="#br0" timeOffset="278449.6226">26042 802 0,'40'0'63,"0"0"-47,0 0-1,1 0 1,-1 0-1,0 0 1,0 0 0,0 0-16,0 0 15,0 0 1,0 0-16,1 0 31</inkml:trace>
  <inkml:trace contextRef="#ctx0" brushRef="#br0" timeOffset="295153.4468">7905 9184 0,'0'-41'141,"0"1"-94,0 0-16,40 40 203,-40 40-218,40-40-16,0 0 31,-40 40 1,0 1 61,0-82 157,-40 41-234,40-40 0,-40 40-1,40-40 32,-40 40-16,40-40-15,-40 40 31,40-40-32,40 40 157,-40 40-125,40-40-31,-40 40-1,40-40-15,-40 40 16,40-40 0,-40 40 140,0 1-62,-40-41-79,0 0-15,0 0 32,0 0 46,0 0-31,0 0-47,40-41 140,0 1-124,0 0-1,0 0 1,0 0 0,40 40-1,0-40 1,-40 0 0,40 40-1,-40-40-15,40 40 63,0 0-48,0 0 17,-40 40-1,40-40-16,1 0 17,-41 40-1,0 0 0,0 0 0,0 0-15,0 0-16,0 0 31,0 1-15,0-1 15,0 0-15,0 0 15,-41-40-15,41 40-1,-40-40 32,0 0-31,0 0 15,0 0 16,0 0-16,40-40-15,0 0 46,-40 40-46,0 0-16,40-40 78,40 40-62,-40-40-16,40 40 15,-40-41 32,0 1 141,0 80-16,40-40-172,-40 41 15,0-1 1,0 0-16,0 0 31,0-80 94,-40 40-125,40-40 16,0 0-1,-40 40-15,0 0 16,40-41 140,40 41-140,-40-40-16,40 40 15,0 0 17,-40 40-1,40-40-15,0 0-16,-40 41 15,40-41 1,-40 40 78,0-80 15,-40 40-93,0 0-1,40-41-15,-40 1 16,40 0-1,0 80 157,40 0-125,0-40-47,-40 41 16,0-82 140,-40 41-156,40-40 16,-40 40-1,40-40 17</inkml:trace>
  <inkml:trace contextRef="#ctx0" brushRef="#br0" timeOffset="298049.866">7423 8903 0,'0'-40'125,"-40"40"-47,0 0-78,0 0 62,0 0-31,0 0 1,0 0-17,-1 0 1,41 40 0,0 0-1,0 0 16,0 0 1,0 0-17,0 0 1,0 0 15,0 1-15,0-1-1,41 0 1,-41 0 0,40-40-16,0 40 31,-40 0-15,40 0 15,0-40 0,0 0 16,0 0 15,1 0-15,-41-40-31,0 0 0,40 40-1,-40-40 1,0 0 93,0 0-62,-40 0 0,-1 40 31,1 0-15,0 0 15,0 0 109,0 0-156,0 0 63,0 0-94,40 40 16,0 0-1,-41-40-15,41 40 16,-40-40 0</inkml:trace>
  <inkml:trace contextRef="#ctx0" brushRef="#br0" timeOffset="328618.7299">7825 10587 0,'40'0'125,"0"0"-94,0 0 32,-40 40-47,40-40-1,0 0 48,-40 40-48,0 1 188,40-41-46,-40 40-157,0 0 15,0 40 1,0-40-16,0 0 16,0 40-16,0-40 15,0 1 1,0-1-1,0 0 1,0 0 0,0 0-1,0 40 1,0-40 0,-40-40-16,40 40 15,0 1-15,0-1 16,0 40-1,0-40 1,0 0 0,0 0-16,0 0 15,0 0 1,0 0 0,0 1-1,0-1-15,-40 0 16,40 0-1,0 0 1,0 0 0,-40-40 15,40 40-15,0 0-1,0 0-15,-40 1 31,40-82 157,0 1-188,0 0 16</inkml:trace>
  <inkml:trace contextRef="#ctx0" brushRef="#br0" timeOffset="329858.5063">7865 11470 0,'40'0'125,"-40"40"-94,40-40-31,0 0 16,0 0-1,0 0 16,-40 40-31,41-40 32,-1 0-32,-40 40 31,40-40-15,0 0-1,-40 40 32</inkml:trace>
  <inkml:trace contextRef="#ctx0" brushRef="#br0" timeOffset="351139.0008">9751 7058 0,'0'-40'328,"0"0"-312,0 0 15,0 0-16,0-1-15,0 1 63,-40 40 390,-1 0-250,1 0-140,0 0-32,0 0-15,0 0 15,40 40-31,0 1 109,-40-41-93,40 40-16,-40-40 15,40 40 1,-40-40 15,40 40-15,0 0 31,0 0 0,40-40 0,-40 40-32,40-40 1,0 0 15,0 0 32,-40 40-48,40-40 1,0 0 15,0 0 16,1 0 0,-1 0-32,0 0 1,0 0 0,-40-40-1,40 40-15,0 0 16,0 0-16,0-40 16,1 40 93,-1 0-15,-40 40-79,40-40 32,-40 40-47,0 0 47,0 0-31,40-40-1,-40 41 1,0-1 0,0 0-1,0 0 1,0 0-1,40-40-15,-40 40 16,0 0 0,0 0-1,0 0 17,0 1 46,0-1-47,-40-40-31,40 40 16,-40-40 30,0 0-46,40-40 63,-40 40-32,40-40-15,0-1-1,0 1 1,0 0 0,0 0-1,0 0 1,-41 40-16,41-40 16,0 0-1,0 0 1,0 0 15,-40 40 16,40-41-31,0 1 30,-40 40 33,40-40-17,0 0-31,-40 40-15,40-40 109,0 0-109,0 0-1,-40 40 16,40 80 204</inkml:trace>
  <inkml:trace contextRef="#ctx0" brushRef="#br0" timeOffset="383506.7556">24236 10266 0,'0'-40'140,"0"0"-140,40 40 32,-40-40-17,0 0 48,0 0-48,0 0 1,0 0 0,0 0-1,-40 40 157,0 0-141,0 0 1,0 0-17,0 0 63,0 0-46,40 40 30,0 0-15,0 0-31,0 0-1,-40-40 1,40 40-1,0 0 17,0 0-17,0 0 48,0 0-1,40-40-46,0 0 15,0 0 0,0 0-15,0 0 31,0 0 0,-40-40-47,0 0 15,0 0 1,0 0 0,0 0 46,0 0-31,0 0 1,40 40 296,-40 40-313,0 0 1,41-40 0,-41 40-1,0 0 1,0 0-16,0 0 16,0 0-1,0 1 16,0-1-31,0 0 16,40 0 15,-40 0-15,0 0-16,0 0 16,0 0-1,0 0 1,0 1-1,0-1 1,0 0 0,0 0-1,0 0 1,0 0 0,0 0-1,40-40 220</inkml:trace>
  <inkml:trace contextRef="#ctx0" brushRef="#br0" timeOffset="410618.9262">12158 14036 0,'0'-40'266,"40"0"-251,1 0-15,-41 0 16,40 40-16,-40-40 16,40 40 15,-40-40 0,0 0-15,40 40-16,-40-41 15,40 41 1,-40-40-16,40 40 16,-40-40-1,40 40-15,-40-40 16,40 40-16,-40-40 15,41 40 1,-41-40-16,40 40 16,0 0 15,-40-40 0,40 40-15,-40-40-1,0 0 1,40 40-16,0 0 16,-40-41 15,0 1 0,40 40-31,-40 40 172,0 41-172,0-1 16,-40 40-16,0-40 15,0 81-15,40-121 16,-40 40-16,0-40 16,40 0-16,0 0 15,0 1-15,0-1 16,0 0-1,0 0-15,-40-40 16,40 40-16,0 0 16,0 0-1,0 0 1,0 0 0,0 1-1,0-1-15,-41 0 16,41 0-1,0 0-15,-40 0 16,40 0 0,0-80 156,0 0-157</inkml:trace>
  <inkml:trace contextRef="#ctx0" brushRef="#br0" timeOffset="413698.2491">13242 13595 0,'-40'0'31,"40"40"0,-41-40-31,41 40 16,0 0 0,-40-40-1,40 41-15,0-1 16,0 0-16,-40-40 16,40 40-16,-40 0 15,40 0 1,0 0-1,-40 0-15,40 0 16,0 0 0,0 1-1,-40-41-15,40 40 32,0 0-17,0 0-15,0 0 16,0 0-1,0 0 1,0 0 0,0 0-1,0 1 17,0-1-17,0 0 1,0 0-16,40 0 15,-40 0 1,40-40 0,0 0-1,-40 40-15,0 0 16,40-40 0,-40 40-16,40-40 15,1 0 32,-41 40-31,40-40-1,0 0 17,0 0-17,0 0 1,0 0-1,0 0 1,0 0-16,1 0 16,-1 0-1,-40-40 17,40 40-17,-40-40-15,40 0 16,-40 0-1,40 40 1,-40-40-16,40 40 16,-40-40-16,0 0 15,40 0-15,-40 0 16,0-1 0,0 1-1,40 0 1,-40-40-1,0 40-15,41 0 16,-41 0-16,0 0 16,0-1-16,40 1 15,-40 0 1,0 0 0,0 0-1,0 0 16,0 0-15,0 0 15,0 0 1,0 0-17,0-1 16,0 1 1,0 0 15,-40 40 15,-1 0-46,41-40-16,-40 40 62,0 0-15,40-40-47,-40 40 16,0-40-1,0 40 1,-40 0-16,39-40 16,1 40-16,0-40 15,0 40 48,0 0-48,0 0-15,0 0 110,0 0-95,-1 0 17,1 0 30,40 40-46,-40-40-16,40 40 15,0 0 126,0 0-94,0 0 0</inkml:trace>
  <inkml:trace contextRef="#ctx0" brushRef="#br0" timeOffset="433186.2157">6741 7018 0,'0'-40'46,"40"40"-30,41-40 15,-41 0-15,-40-1-16,40 41 16,0 0-1,-40-40-15,40 40 16,0 0-1,-40-40-15,0 0 16,40 40 0,0 0-16,-40 40 281,0 0-265,0 0-1,0 1-15,0 39 16,-40-40-16,40 0 15,-40 0 1,40 0 15,0 0 16,0 0-31,-40-40-16,40 40 15,-40-40 1,40 41-16,0-1 31,0 0-15,-40-40-16,40 40 16</inkml:trace>
  <inkml:trace contextRef="#ctx0" brushRef="#br0" timeOffset="434969.8574">7263 7258 0,'40'0'141,"-40"-40"-125,40 0-1,0 40-15,-40-40 16,0 0 15,0 0-15,40 40-1,-40-40 1,0 0 0,41 40-1,-41-40 63,0 0-15,0 80 156,0 0-204,0 40 1,0-40-16,0 0 15,0 40-15,0-40 16,0 1 0,0-1-16,0 0 15,0 0 1,0 0 0,0 0-1,0 0 1,0 0-1,0 0 1,0 1 0,-41-1-1,41 0 17,0 0-1,0 0-16,-40-40 1,40 40-16,0 0 16,0 0-1,-40-40 1</inkml:trace>
  <inkml:trace contextRef="#ctx0" brushRef="#br0" timeOffset="462802.7153">24959 1523 0,'0'-40'266,"0"0"-250,40 40 15,-40-40-15,40 40-1,-40-40 48,40 40-63,-40-40 31,40 0-31,-40 80 391,0 0-376,0 0 1,0 0-1,0 0-15,0 0 16,0 1 15,0-1-15,0 0 31,0 0-47,0 0 15,0 0 1,0 0 0,0 0-1,0 0 1,0 0 0</inkml:trace>
  <inkml:trace contextRef="#ctx0" brushRef="#br0" timeOffset="465898.7933">25239 1483 0,'41'0'141,"-41"-40"-110,0 0-15,40 40-1,0 0 157,0 0-109,0 0-32,-40 40-15,0 0-1,40-40 1,-40 40-16,0 1 47,0-1-16,0 0 16,0 0-31,0 0-1,0 0 32,0 0-16,0 0-15,-40-40 203,0 0-94,0 0-94,40 40-15,-40-40-1,40 40 204,40-40-188,-40 41 16,40-41-31,0 0-1,-40 40-15,40-40 47,0 0-16,-40 40 1,41-40-32,-1 0 125</inkml:trace>
  <inkml:trace contextRef="#ctx0" brushRef="#br0" timeOffset="492682.582">27045 2446 0,'0'-40'156,"0"0"-140,0 0-16,0-41 16,0 41-16,40 0 15,-40 0 1,40 40 0,-40-40-16,0 0 15,41 40-15,-41-40 16,0 0-1,40 40 1,-40-41 0,0 1-16,0 0 15,40 40 1,-40-40 0,0 0-1,0 0-15,40 40 31,-40-40-15,0 0 0,40 40-1,-40 40 157,0 0-172,40 40 16,-40 40-16,40 1 15,-40-1-15,0-40 16,0-40-16,0 1 16,40-1-16,-40 0 15,0 0 1,0 0 0,0 0-1,0 0 1,0 0-16,0 0 15,0 41 1,0-1 0,0-40-1,0 0-15,0 40 16,0-40 0,0 0 15,0-80 125,0 0-156,41 0 16</inkml:trace>
  <inkml:trace contextRef="#ctx0" brushRef="#br0" timeOffset="495226.3927">27767 1884 0,'0'-40'63,"0"0"-48,41 40 1,-41-40-16,40 40 31,-40-40-15,40 0-16,0 40 15,0-40 1,0 40 0,0 0 124,0 0-124,1 0 15,-1 0-15,-40 40-16,40 0 15,-40 0 1,40-40-16,0 80 16,-40-40-1,40 0 1,-40 1-1,0-1-15,0 0 16,0 0 0,0 0 15,0 0-15,-40-40 15,0 0-16,40 40-15,-40 0 32,0-40-17,0 0 1,-1 0 0,41 40-16,-40-40 62,80 0 157,1 0-219,-1 0 15,0 0 1,0 0-16,-40-40 16,40 40-16,0 0 15,0 0 63,0 0-46,1 0-1,-41 40-15,40 1-1,0-41 1,-40 40-16,40-40 15,0 40-15,-40 0 16,40 0 0,-40 0-1,40-40-15,-40 40 16,0 0 0,0 0-1,0 0-15,0 1 16,0-1 15,0 0 0,0 0-15,0 0 15,-40-40-31,0 40 31,0-40-31,0 0 16,0 0 15,0 40-15,-1-40 31,1 0-47,0 0 15,0 0 1,0 0 0,0 0-1,0 0 1,0 0 0,40-40-1,-41 40 1</inkml:trace>
  <inkml:trace contextRef="#ctx0" brushRef="#br0" timeOffset="534243.0014">22792 15400 0,'0'-40'63,"0"0"-48,40 40 1,-40-40 0,40-1-1,-40 1-15,40 0 16,0 0-16,-40-40 15,40 40-15,1 0 16,-41-41-16,40 41 16,0 0-16,-40 0 15,0 0 1,40 0 0,-40 0-1,0 0 1,40 40-16,0-40 15,-40 0-15,0-1 16,40 41-16,0 0 31,-40-40-31,0 0 63,0 0-63,0 80 125,0 0-110,0 41 1,0-41 0,0 0-16,0 0 15,0 0-15,0 0 0,0 40 16,0-40 0,0 41-1,0-41-15,0 0 16,0 40-16,0-40 15,0 0 1,0 0-16,0 0 16,0 1-16,0 39 15,0-40 1,0 0-16,0 0 16,0 0-16,0 0 15,0 0-15,0 0 16,0 1-16,0-1 15,0 0 1,0 0-16,0 0 16,0 0-1,0 0 1,0 0-16,0-80 141,41 0-141,-1-40 15</inkml:trace>
  <inkml:trace contextRef="#ctx0" brushRef="#br0" timeOffset="536082.3177">23675 14357 0,'-41'0'0,"41"40"31,0 0-15,0 0-16,0 1 16,0-1-16,0 0 15,0 0-15,0 0 16,0 40 0,0-40-1,0 0 1,0 0-16,0 1 15,0-1 1,0 0 0,0 0-1,0 0-15,0 0 16,0 0 0,0 0-1,0 0 1,0 1-1,0-1-15,0 0 16,0 0 0,41-40 156,-1 0-157,0 0 1,0 0-1,0 0 17,0 0-17,0-40-15,0 0 16,1 40 0,-1-40-16,0 40 31,-40-41-16,40 41-15,0 0 172,-40-40-62,0 0-95</inkml:trace>
  <inkml:trace contextRef="#ctx0" brushRef="#br0" timeOffset="537091.2941">23915 14798 0,'0'40'47,"0"0"-32,0 1-15,0-1 16,0 0 0,0 0-1,0 0 1,0 0-16,0 0 15,0 0-15,0 41 16,0-41-16,0 0 16,0 0-16,0 0 15,0 0 1,0 0 0,0 0-1,40-40-15,-40 40 16,0 0 46,0 1-62,0-1 16,41-40 0,-41 40-1</inkml:trace>
  <inkml:trace contextRef="#ctx0" brushRef="#br0" timeOffset="580698.1486">24597 5213 0,'41'0'78,"-1"0"-62,0 0 15,-40-40-15,40 40-1,-40-40 1,40 40-1,-40-40 17,40 40-17,-40-40-15,40 40 32,-40-40-32,0-1 109,40 41-78,-40-40 47,41 40 32,-41 40-79,40 41-15,-40-1-1,0-40-15,0 0 16,0 0-16,0 0 15,0 0-15,0 1 16,0 39 0,0-40-1,40-40-15,-40 40 47,0 0-31,40-40 140,0 0-156</inkml:trace>
  <inkml:trace contextRef="#ctx0" brushRef="#br0" timeOffset="582626.4653">25360 5133 0,'-40'80'110,"40"-40"-110,0 0 15,0 41-15,0-1 16,0-40-16,0 0 16,40-40 156,-40-40-157,40 40 1,0 0-16,-40-40 15,40 40 1,-40-40 0,0 0-16,40 40 93,1 0-77,-41 40 15,40-40-15,-40 40-16,40-40 16,-40 40-16,0 0 15,40-40 1,-40 40-16,0 0 15,0 0 1,40-40-16,-40 40 16,0 0-1,0 1-15,40-41 32,-40 40-32,40-40 15,-40 40 1,0 0-1,0 0 17,-40-40-1,40 40-31,-40-40 16,0 0-1,0 0 16,0 0-31,0 0 16,-1 0 15,1 0-15,40-40 31,-40 40-32,40-40 204</inkml:trace>
  <inkml:trace contextRef="#ctx0" brushRef="#br0" timeOffset="584745.973">25400 5173 0,'40'0'187,"0"0"-171,0 0 62,1 0-47,-1 0 1,0 0-1,0 0 0,0 0 16,0 0 94,0 0-126</inkml:trace>
  <inkml:trace contextRef="#ctx0" brushRef="#br0" timeOffset="624594.984">26042 13675 0,'0'-40'141,"40"40"-141,0 0 15,-40-40 1,40 40-1,1 0 1,-41-40 0,40 40-1,0 0 17,-40-40-32,40 40 31,-40-40 16,40 40-32,-40-40 1,0 0 0,40 40 15,-40-41-31,40 41 15,-40-40 1,0 0 156,40 40-156,-40-40-1,0 0 16,0 80 141,0 0-156,0 0 0,0 0-1,0 1 1,0-1-1,0 0 17,0 0-17,0 0 17,0 0-17,0 0 1,0 0 15,0 0-15,0 1-1,0-1-15,0 0 16,0 0 0,0 0 30,0 0-46,0 0 16,0 0 0,0 0-1,0 0 1,0 1 0,0-1-1,0 0 1,0 0-1</inkml:trace>
  <inkml:trace contextRef="#ctx0" brushRef="#br0" timeOffset="627682.2074">27206 13234 0,'-40'0'125,"-1"0"-109,1 0-1,0 0 1,0 0-1,0 0 1,40 40 0,-40-40-1,0 0 1,40 40 0,0 0 15,-40-40-16,40 41-15,0-1 16,-41-40 15,41 40-31,0 0 16,0 0 0,0 0-1,0 0 1,-40 0-1,40 0 1,0 1 0,0-1 46,0 0-46,0 0-1,0 0 1,0 0 0,0 0-1,0 0 32,40-40-31,-40 40-1,0 0 1,41-40-16,-1 0 16,-40 41-1,40-41 1,-40 40-16,40-40 16,0 0 30,0 40-46,-40 0 32,0 0-17,40-40-15,0 0 32,1 0-17,-1 0 16,0 0 1,0 0 15,0 0-16,0 0-16,0-80 17,-40 40-17,40 0-15,1-1 16,-41 1 0,0 0-16,40 40 15,-40-40-15,0 0 47,-40 40 16,-1 0-48,1 0 1,40-40-16,-40 40 15,0 0 1,0 0-16,40-40 16,-40 40-16,0 0 15,0 0-15,-41 0 16,41 0 15,0 0 16,0 0-47,0 0 94,0 0 93,40 40-124,-40-40-48,40 40 48,-41-40-16,41 40-32</inkml:trace>
  <inkml:trace contextRef="#ctx0" brushRef="#br0" timeOffset="655562.5208">21307 1844 0,'40'0'16,"0"0"0,0 0-1,1 0 48,-41-40-32,40 40-15,-40-40-1,40 40 1,0 0 46,-40-40-46,40 40 0,-40-40-1,0 0 17,0 0-32,40 40 15,-40-40 1,40 40-16,-40-41 15,40 41-15,-40-40 16,0 0 93,0 80 95,0 0-204,0 1 15,0-1-15,0 40 16,0-40-16,0 0 15,0 0 64,0 0-64,0 0 1,0 0-16,0 1 15,0-1 1,0 0 0,0 0-1,0 0 1,0 0 0,41-40 171,-1 0-171</inkml:trace>
  <inkml:trace contextRef="#ctx0" brushRef="#br0" timeOffset="657131.1552">21989 1483 0,'40'0'15,"1"0"1,-1 0 0,0 0-1,0 0 1,0 0 0,-40 40-1,40-40 1,0 0-16,0 0 15,1 0 32,-41 41 172,0-1-219,0 0 16,0 0-1,0 0 1,0 0 0,0 0-16,0 0 15,0 0 1,0 0 15,0 1 0,0-1-15,0 0 0,0 0-1,-41 0 1,41 0-1,0 0 32</inkml:trace>
  <inkml:trace contextRef="#ctx0" brushRef="#br0" timeOffset="658203.5047">22190 1965 0,'40'0'47,"0"0"-31,0 0-1,0 0 17,1 0-17,-1 0 1,-40 40 0,40-40-16,-40 40 15,40-40 1,0 0-1,0 0 1,0 0 31,-40 40-16</inkml:trace>
  <inkml:trace contextRef="#ctx0" brushRef="#br0" timeOffset="690210.3056">19501 2727 0,'41'0'47,"-1"0"-16,0 0 16,-40-41-31,40 41-16,-40-40 15,40 0-15,-40 0 16,0 0-16,40 40 15,-40-40-15,40 40 79,-40-40-64,40 40 48,-40-40-63,0 0 15,0 0 1,0 80 156,0 0-172,0 0 15,0 40-15,0-40 16,0 0-16,0 0 16,0 0-1,0 1-15,0-1 16,0 0 15,0 0 0,0 0-15,0 0 0,0 0-1,0 40 1,0-39-16,0-1 16,0 0-16,0 0 15,41-40 188</inkml:trace>
  <inkml:trace contextRef="#ctx0" brushRef="#br0" timeOffset="693291.2054">20184 2807 0,'40'0'16,"0"0"15,-40-40 16,40 40-47,-40-40 31,0-1-15,0 1 0,0 0 46,0 0-62,0 0 16,0 0 15,0 0 110,-40 40-95,0 0 1,0 0 0,40 40 63,-41-40-95,41 40 1,0 0 62,0 0-47,0 0 0,0 0 32,0 1-16,0-1-16,41-40 16,-41 40 15,40-40-62,-40 40 16,40-40-16,-40 40 16,0 0-16,0 0 15,40-40 1,-40 40 0,0 0 30,0 1-46,0-1 94,0 0 16,-40-40-79,0 0 16,0 0-32,-1 0 1,1 0 15,0 0-15,0 0 15,40-40 125,0 0-124,0-1-17,0 1 1,0 0-1,0 0 110,0 0-125,40 40 32,0 0-1,0 0 16,1 0 0,-41-40-16</inkml:trace>
  <inkml:trace contextRef="#ctx0" brushRef="#br0" timeOffset="710178.6563">17214 3689 0,'-40'0'47,"40"-40"46,0 0-77,0-40 0,40 40-1,0-1-15,0 1 16,1 0-16,-41-40 15,0 40-15,40 0 16,-40 0 0,40 40-16,-40 40 343,0 0-327,0 0 0,0 40-16,0 0 15,0-39-15,0-1 16,0 0-16,0 0 16,0 0-1,0 0 32,0 0-16,0 0-15,0 0 0,-40-40-1,40 41-15,0-1 16,-40-40 124,-1 0-124</inkml:trace>
  <inkml:trace contextRef="#ctx0" brushRef="#br0" timeOffset="713154.5629">17856 3448 0,'0'-40'94,"0"0"-63,0 0-15,0 0 30,0 0 17,-40 40-47,40-40-1,-40 40 95,40-40-64,-40 40-14,0 0 15,0 0-32,40 40 204,-41-40-219,41 40 94,0 0-79,0 0-15,0 0 16,0 0 15,0 0 125,0 1-140,0-1 47,41-40-63,-1 0 31,0 0 16,0 0-32,0 0 48,0 0-32,0 0 16,-40-40 15,0-1-62,0 1 32,0 0-1,0 80 250,-40-40-265,40 40-1,0 1-15,0-1 16,0 0 0,-40-40-1,40 40-15,0 0 16,0 0 0,-40-40-16,40 40 15,0 0-15,0 0 16,0 1-1,0-1 17</inkml:trace>
  <inkml:trace contextRef="#ctx0" brushRef="#br0" timeOffset="729858.6714">25159 8662 0,'0'-40'156,"40"40"78,0 0-109,-40 40-109,41-40-1,-41 40 48,0 0-16,0 0-32,0 1 1,0-1 0,0 0-1,0 0-15,0 0 110,0 0-79,-41-40-15,1 0-1,0 40 1,40 0-1,-40-40-15,0 0 16,40 40 0,-80-40-16,120 0 250,-40 41-235,40-41 1,0 0 0,0 0 15,0 0-31,0 0 31,1 0 0,-41 40-15,40 0 0,0-40-16,-40-40 218</inkml:trace>
  <inkml:trace contextRef="#ctx0" brushRef="#br0" timeOffset="733314.5734">25520 8622 0,'0'40'140,"0"0"-124,0 0-1,0 0 1,0 1 31,0-1-16,0 0 0,0 0-15,0 0 0,0 0-1,0 0 1,0 0 0,0 0-1,0 1 1,0-1 15,0 0-31,41-40 188,-1 0-142,0 0-30,0 0 15,0 0-15,0 0 15,-40-40-15,40 40-1,-40-40 1,0-1 0,40 1 31,1 0-47,-41 0 15,0 0 16,0 0 16,0 0-15,0 0-1,0 0 16,0-1 15,-41 41-62,41-40 16,-40 40-1,40-40 1,0 0 62,-40 40 32,40-40-110,-40 40 78,0 0-63,40-40 32,-40 40-31,0 0 265,0 0 78,40 40-343,-41-40 203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B85-F1D0-439E-AD00-B5020B52A29E}" type="datetimeFigureOut">
              <a:rPr lang="sk-SK" smtClean="0"/>
              <a:t>28. 1. 2022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EA3-6278-43F5-9EC7-1B1FD98E5F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625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B85-F1D0-439E-AD00-B5020B52A29E}" type="datetimeFigureOut">
              <a:rPr lang="sk-SK" smtClean="0"/>
              <a:t>28. 1. 2022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EA3-6278-43F5-9EC7-1B1FD98E5F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958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B85-F1D0-439E-AD00-B5020B52A29E}" type="datetimeFigureOut">
              <a:rPr lang="sk-SK" smtClean="0"/>
              <a:t>28. 1. 2022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EA3-6278-43F5-9EC7-1B1FD98E5F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294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B85-F1D0-439E-AD00-B5020B52A29E}" type="datetimeFigureOut">
              <a:rPr lang="sk-SK" smtClean="0"/>
              <a:t>28. 1. 2022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EA3-6278-43F5-9EC7-1B1FD98E5F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016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B85-F1D0-439E-AD00-B5020B52A29E}" type="datetimeFigureOut">
              <a:rPr lang="sk-SK" smtClean="0"/>
              <a:t>28. 1. 2022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EA3-6278-43F5-9EC7-1B1FD98E5F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904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B85-F1D0-439E-AD00-B5020B52A29E}" type="datetimeFigureOut">
              <a:rPr lang="sk-SK" smtClean="0"/>
              <a:t>28. 1. 2022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EA3-6278-43F5-9EC7-1B1FD98E5F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397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B85-F1D0-439E-AD00-B5020B52A29E}" type="datetimeFigureOut">
              <a:rPr lang="sk-SK" smtClean="0"/>
              <a:t>28. 1. 2022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EA3-6278-43F5-9EC7-1B1FD98E5F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5325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B85-F1D0-439E-AD00-B5020B52A29E}" type="datetimeFigureOut">
              <a:rPr lang="sk-SK" smtClean="0"/>
              <a:t>28. 1. 2022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EA3-6278-43F5-9EC7-1B1FD98E5F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891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B85-F1D0-439E-AD00-B5020B52A29E}" type="datetimeFigureOut">
              <a:rPr lang="sk-SK" smtClean="0"/>
              <a:t>28. 1. 2022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EA3-6278-43F5-9EC7-1B1FD98E5F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971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B85-F1D0-439E-AD00-B5020B52A29E}" type="datetimeFigureOut">
              <a:rPr lang="sk-SK" smtClean="0"/>
              <a:t>28. 1. 2022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EA3-6278-43F5-9EC7-1B1FD98E5F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290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B85-F1D0-439E-AD00-B5020B52A29E}" type="datetimeFigureOut">
              <a:rPr lang="sk-SK" smtClean="0"/>
              <a:t>28. 1. 2022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EA3-6278-43F5-9EC7-1B1FD98E5F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914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09B85-F1D0-439E-AD00-B5020B52A29E}" type="datetimeFigureOut">
              <a:rPr lang="sk-SK" smtClean="0"/>
              <a:t>28. 1. 2022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3FEA3-6278-43F5-9EC7-1B1FD98E5F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711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customXml" Target="../ink/ink3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Členitosť pobrežia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976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8" r="10085"/>
          <a:stretch/>
        </p:blipFill>
        <p:spPr bwMode="auto">
          <a:xfrm>
            <a:off x="1655379" y="0"/>
            <a:ext cx="8339959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Písanie rukou 2"/>
              <p14:cNvContentPartPr/>
              <p14:nvPr/>
            </p14:nvContentPartPr>
            <p14:xfrm>
              <a:off x="2426760" y="173160"/>
              <a:ext cx="7902000" cy="5573160"/>
            </p14:xfrm>
          </p:contentPart>
        </mc:Choice>
        <mc:Fallback>
          <p:pic>
            <p:nvPicPr>
              <p:cNvPr id="3" name="Písanie rukou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17400" y="163800"/>
                <a:ext cx="7920720" cy="559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8537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Polostrovy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Malá Ázia</a:t>
            </a:r>
          </a:p>
          <a:p>
            <a:r>
              <a:rPr lang="sk-SK" dirty="0" smtClean="0"/>
              <a:t>Arabský polostrov</a:t>
            </a:r>
          </a:p>
          <a:p>
            <a:r>
              <a:rPr lang="sk-SK" dirty="0" smtClean="0"/>
              <a:t>Predná India</a:t>
            </a:r>
          </a:p>
          <a:p>
            <a:r>
              <a:rPr lang="sk-SK" dirty="0" smtClean="0"/>
              <a:t>Zadná India</a:t>
            </a:r>
          </a:p>
          <a:p>
            <a:r>
              <a:rPr lang="sk-SK" dirty="0" smtClean="0"/>
              <a:t>Malajský </a:t>
            </a:r>
          </a:p>
          <a:p>
            <a:r>
              <a:rPr lang="sk-SK" dirty="0" smtClean="0"/>
              <a:t>Kórejský pol.</a:t>
            </a:r>
          </a:p>
          <a:p>
            <a:r>
              <a:rPr lang="sk-SK" dirty="0" err="1" smtClean="0"/>
              <a:t>Kamčatka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Čukotka</a:t>
            </a:r>
            <a:endParaRPr lang="sk-SK" dirty="0" smtClean="0"/>
          </a:p>
          <a:p>
            <a:r>
              <a:rPr lang="sk-SK" dirty="0" smtClean="0"/>
              <a:t>Tajmýr</a:t>
            </a:r>
          </a:p>
          <a:p>
            <a:r>
              <a:rPr lang="sk-SK" dirty="0" err="1" smtClean="0"/>
              <a:t>Jamal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6977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8" r="10085"/>
          <a:stretch/>
        </p:blipFill>
        <p:spPr bwMode="auto">
          <a:xfrm>
            <a:off x="1655379" y="0"/>
            <a:ext cx="8339959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Písanie rukou 2"/>
              <p14:cNvContentPartPr/>
              <p14:nvPr/>
            </p14:nvContentPartPr>
            <p14:xfrm>
              <a:off x="3149280" y="490680"/>
              <a:ext cx="6153840" cy="5529960"/>
            </p14:xfrm>
          </p:contentPart>
        </mc:Choice>
        <mc:Fallback>
          <p:pic>
            <p:nvPicPr>
              <p:cNvPr id="3" name="Písanie rukou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39920" y="481320"/>
                <a:ext cx="6172560" cy="554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722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ostrovy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Sachalin</a:t>
            </a:r>
            <a:endParaRPr lang="sk-SK" dirty="0" smtClean="0"/>
          </a:p>
          <a:p>
            <a:r>
              <a:rPr lang="sk-SK" dirty="0" smtClean="0"/>
              <a:t>Taiwan</a:t>
            </a:r>
          </a:p>
          <a:p>
            <a:r>
              <a:rPr lang="sk-SK" dirty="0" smtClean="0"/>
              <a:t>Cejlón</a:t>
            </a:r>
          </a:p>
          <a:p>
            <a:r>
              <a:rPr lang="sk-SK" dirty="0" smtClean="0"/>
              <a:t>Cyprus</a:t>
            </a:r>
          </a:p>
          <a:p>
            <a:r>
              <a:rPr lang="sk-SK" dirty="0" smtClean="0"/>
              <a:t>X – Nová Guinea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0269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8" r="10085"/>
          <a:stretch/>
        </p:blipFill>
        <p:spPr bwMode="auto">
          <a:xfrm>
            <a:off x="1655379" y="0"/>
            <a:ext cx="8339959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Písanie rukou 3"/>
              <p14:cNvContentPartPr/>
              <p14:nvPr/>
            </p14:nvContentPartPr>
            <p14:xfrm>
              <a:off x="2975760" y="2122200"/>
              <a:ext cx="6312960" cy="3782880"/>
            </p14:xfrm>
          </p:contentPart>
        </mc:Choice>
        <mc:Fallback>
          <p:pic>
            <p:nvPicPr>
              <p:cNvPr id="4" name="Písanie rukou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66400" y="2112840"/>
                <a:ext cx="6331680" cy="380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Písanie rukou 4"/>
              <p14:cNvContentPartPr/>
              <p14:nvPr/>
            </p14:nvContentPartPr>
            <p14:xfrm>
              <a:off x="10140840" y="5327280"/>
              <a:ext cx="1170360" cy="678960"/>
            </p14:xfrm>
          </p:contentPart>
        </mc:Choice>
        <mc:Fallback>
          <p:pic>
            <p:nvPicPr>
              <p:cNvPr id="5" name="Písanie rukou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131480" y="5317920"/>
                <a:ext cx="1189080" cy="69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8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Súostrovia 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Veľké </a:t>
            </a:r>
            <a:r>
              <a:rPr lang="sk-SK" dirty="0" err="1" smtClean="0"/>
              <a:t>Sundy</a:t>
            </a:r>
            <a:r>
              <a:rPr lang="sk-SK" dirty="0" smtClean="0"/>
              <a:t> – Sumatra, Jáva, Borneo, </a:t>
            </a:r>
            <a:r>
              <a:rPr lang="sk-SK" dirty="0" err="1" smtClean="0"/>
              <a:t>Sulawesi</a:t>
            </a:r>
            <a:endParaRPr lang="sk-SK" dirty="0" smtClean="0"/>
          </a:p>
          <a:p>
            <a:r>
              <a:rPr lang="sk-SK" dirty="0" smtClean="0"/>
              <a:t>Malé </a:t>
            </a:r>
            <a:r>
              <a:rPr lang="sk-SK" dirty="0" err="1" smtClean="0"/>
              <a:t>Sundy</a:t>
            </a:r>
            <a:r>
              <a:rPr lang="sk-SK" dirty="0" smtClean="0"/>
              <a:t> (Flores, Sumba, Sumbawa, Timor)</a:t>
            </a:r>
          </a:p>
          <a:p>
            <a:r>
              <a:rPr lang="sk-SK" dirty="0" smtClean="0"/>
              <a:t>Filipíny</a:t>
            </a:r>
          </a:p>
          <a:p>
            <a:r>
              <a:rPr lang="sk-SK" dirty="0" smtClean="0"/>
              <a:t>Japonské o. – Honšú, </a:t>
            </a:r>
            <a:r>
              <a:rPr lang="sk-SK" dirty="0" err="1" smtClean="0"/>
              <a:t>Kjušú</a:t>
            </a:r>
            <a:r>
              <a:rPr lang="sk-SK" dirty="0" smtClean="0"/>
              <a:t>, Šikoku, </a:t>
            </a:r>
            <a:r>
              <a:rPr lang="sk-SK" dirty="0" err="1" smtClean="0"/>
              <a:t>Hokaido</a:t>
            </a:r>
            <a:endParaRPr lang="sk-SK" dirty="0" smtClean="0"/>
          </a:p>
          <a:p>
            <a:r>
              <a:rPr lang="sk-SK" dirty="0" err="1" smtClean="0"/>
              <a:t>Rjukjú</a:t>
            </a:r>
            <a:endParaRPr lang="sk-SK" dirty="0" smtClean="0"/>
          </a:p>
          <a:p>
            <a:r>
              <a:rPr lang="sk-SK" dirty="0" smtClean="0"/>
              <a:t>Kurily</a:t>
            </a:r>
          </a:p>
          <a:p>
            <a:r>
              <a:rPr lang="sk-SK" dirty="0" err="1" smtClean="0"/>
              <a:t>Novosibírske</a:t>
            </a:r>
            <a:r>
              <a:rPr lang="sk-SK" dirty="0" smtClean="0"/>
              <a:t> o.</a:t>
            </a:r>
          </a:p>
          <a:p>
            <a:r>
              <a:rPr lang="sk-SK" dirty="0" smtClean="0"/>
              <a:t>Severná zem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7282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8" r="10085"/>
          <a:stretch/>
        </p:blipFill>
        <p:spPr bwMode="auto">
          <a:xfrm>
            <a:off x="1655379" y="0"/>
            <a:ext cx="8339959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Písanie rukou 2"/>
              <p14:cNvContentPartPr/>
              <p14:nvPr/>
            </p14:nvContentPartPr>
            <p14:xfrm>
              <a:off x="6587280" y="591840"/>
              <a:ext cx="3900600" cy="6194160"/>
            </p14:xfrm>
          </p:contentPart>
        </mc:Choice>
        <mc:Fallback>
          <p:pic>
            <p:nvPicPr>
              <p:cNvPr id="3" name="Písanie rukou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77920" y="582480"/>
                <a:ext cx="3919320" cy="621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059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Zálivy						Prielivy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 smtClean="0"/>
              <a:t>Perzský</a:t>
            </a:r>
          </a:p>
          <a:p>
            <a:r>
              <a:rPr lang="sk-SK" dirty="0" smtClean="0"/>
              <a:t>Bengálsky</a:t>
            </a:r>
          </a:p>
          <a:p>
            <a:r>
              <a:rPr lang="sk-SK" dirty="0" smtClean="0"/>
              <a:t>Adenský </a:t>
            </a:r>
            <a:endParaRPr lang="sk-SK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Báb </a:t>
            </a:r>
            <a:r>
              <a:rPr lang="sk-SK" dirty="0" err="1" smtClean="0"/>
              <a:t>al</a:t>
            </a:r>
            <a:r>
              <a:rPr lang="sk-SK" dirty="0" smtClean="0"/>
              <a:t> </a:t>
            </a:r>
            <a:r>
              <a:rPr lang="sk-SK" dirty="0" err="1" smtClean="0"/>
              <a:t>Mandéb</a:t>
            </a:r>
            <a:endParaRPr lang="sk-SK" dirty="0" smtClean="0"/>
          </a:p>
          <a:p>
            <a:r>
              <a:rPr lang="sk-SK" dirty="0" smtClean="0"/>
              <a:t>Beringov</a:t>
            </a:r>
          </a:p>
          <a:p>
            <a:endParaRPr lang="sk-SK" dirty="0"/>
          </a:p>
          <a:p>
            <a:r>
              <a:rPr lang="sk-SK" dirty="0" smtClean="0"/>
              <a:t>Suezský p.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7396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moria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324303"/>
            <a:ext cx="10515600" cy="4852660"/>
          </a:xfrm>
        </p:spPr>
        <p:txBody>
          <a:bodyPr numCol="2">
            <a:normAutofit/>
          </a:bodyPr>
          <a:lstStyle/>
          <a:p>
            <a:r>
              <a:rPr lang="sk-SK" sz="3600" dirty="0" smtClean="0"/>
              <a:t>Červené</a:t>
            </a:r>
          </a:p>
          <a:p>
            <a:r>
              <a:rPr lang="sk-SK" sz="3600" dirty="0" smtClean="0"/>
              <a:t>Čierne</a:t>
            </a:r>
          </a:p>
          <a:p>
            <a:r>
              <a:rPr lang="sk-SK" sz="3600" dirty="0" smtClean="0"/>
              <a:t>Žlté</a:t>
            </a:r>
          </a:p>
          <a:p>
            <a:r>
              <a:rPr lang="sk-SK" sz="3600" dirty="0" smtClean="0"/>
              <a:t>Arabské</a:t>
            </a:r>
          </a:p>
          <a:p>
            <a:r>
              <a:rPr lang="sk-SK" sz="3600" dirty="0" smtClean="0"/>
              <a:t>Stredozemné</a:t>
            </a:r>
          </a:p>
          <a:p>
            <a:r>
              <a:rPr lang="sk-SK" sz="3600" dirty="0" smtClean="0"/>
              <a:t>Čukotské</a:t>
            </a:r>
          </a:p>
          <a:p>
            <a:r>
              <a:rPr lang="sk-SK" sz="3600" dirty="0" smtClean="0"/>
              <a:t>Beringovo</a:t>
            </a:r>
          </a:p>
          <a:p>
            <a:r>
              <a:rPr lang="sk-SK" sz="3600" dirty="0" smtClean="0"/>
              <a:t>Juhočínske</a:t>
            </a:r>
          </a:p>
          <a:p>
            <a:r>
              <a:rPr lang="sk-SK" sz="3600" dirty="0" smtClean="0"/>
              <a:t>Ochotské</a:t>
            </a:r>
          </a:p>
          <a:p>
            <a:r>
              <a:rPr lang="sk-SK" sz="3600" dirty="0" smtClean="0"/>
              <a:t>Filipínske </a:t>
            </a:r>
          </a:p>
          <a:p>
            <a:r>
              <a:rPr lang="sk-SK" sz="3600" dirty="0" smtClean="0"/>
              <a:t>Východosibírske</a:t>
            </a:r>
          </a:p>
          <a:p>
            <a:r>
              <a:rPr lang="sk-SK" sz="3600" dirty="0" smtClean="0"/>
              <a:t>More Laptevovcov</a:t>
            </a:r>
          </a:p>
          <a:p>
            <a:r>
              <a:rPr lang="sk-SK" sz="3600" dirty="0" smtClean="0"/>
              <a:t>Karské m </a:t>
            </a:r>
          </a:p>
          <a:p>
            <a:r>
              <a:rPr lang="sk-SK" sz="3600" dirty="0" smtClean="0"/>
              <a:t>Japonské m.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7546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99</Words>
  <Application>Microsoft Office PowerPoint</Application>
  <PresentationFormat>Širokouhlá</PresentationFormat>
  <Paragraphs>50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Motív balíka Office</vt:lpstr>
      <vt:lpstr>Členitosť pobrežia</vt:lpstr>
      <vt:lpstr>Polostrovy</vt:lpstr>
      <vt:lpstr>Prezentácia programu PowerPoint</vt:lpstr>
      <vt:lpstr>ostrovy</vt:lpstr>
      <vt:lpstr>Prezentácia programu PowerPoint</vt:lpstr>
      <vt:lpstr>Súostrovia </vt:lpstr>
      <vt:lpstr>Prezentácia programu PowerPoint</vt:lpstr>
      <vt:lpstr>Zálivy      Prielivy</vt:lpstr>
      <vt:lpstr>moria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Členitosť pobrežia</dc:title>
  <dc:creator>Ucitel</dc:creator>
  <cp:lastModifiedBy>Ucitel</cp:lastModifiedBy>
  <cp:revision>4</cp:revision>
  <dcterms:created xsi:type="dcterms:W3CDTF">2022-01-28T07:06:37Z</dcterms:created>
  <dcterms:modified xsi:type="dcterms:W3CDTF">2022-01-28T07:43:54Z</dcterms:modified>
</cp:coreProperties>
</file>