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orsiva"/>
      <p:regular r:id="rId23"/>
      <p:bold r:id="rId24"/>
      <p:italic r:id="rId25"/>
      <p:boldItalic r:id="rId26"/>
    </p:embeddedFont>
    <p:embeddedFont>
      <p:font typeface="Alex Brus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9swL7DdMpjCNDDkmcrOeswmfQ/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driana Pockľanová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28" Type="http://customschemas.google.com/relationships/presentationmetadata" Target="metadata"/><Relationship Id="rId27" Type="http://schemas.openxmlformats.org/officeDocument/2006/relationships/font" Target="fonts/AlexBrus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2-08T06:34:31.614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mr0Cbs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2-08T06:35:48.680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mr0Cbo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23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24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0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25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Relationship Id="rId4" Type="http://schemas.openxmlformats.org/officeDocument/2006/relationships/image" Target="../media/image2.jpg"/><Relationship Id="rId5" Type="http://schemas.openxmlformats.org/officeDocument/2006/relationships/image" Target="../media/image29.png"/><Relationship Id="rId6" Type="http://schemas.openxmlformats.org/officeDocument/2006/relationships/slide" Target="/ppt/slides/slide2.xml"/><Relationship Id="rId7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34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22" Type="http://schemas.openxmlformats.org/officeDocument/2006/relationships/image" Target="../media/image14.png"/><Relationship Id="rId21" Type="http://schemas.openxmlformats.org/officeDocument/2006/relationships/slide" Target="/ppt/slides/slide13.xml"/><Relationship Id="rId24" Type="http://schemas.openxmlformats.org/officeDocument/2006/relationships/image" Target="../media/image7.png"/><Relationship Id="rId23" Type="http://schemas.openxmlformats.org/officeDocument/2006/relationships/slide" Target="/ppt/slides/slide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/ppt/slides/slide6.xml"/><Relationship Id="rId9" Type="http://schemas.openxmlformats.org/officeDocument/2006/relationships/image" Target="../media/image10.png"/><Relationship Id="rId26" Type="http://schemas.openxmlformats.org/officeDocument/2006/relationships/image" Target="../media/image5.png"/><Relationship Id="rId25" Type="http://schemas.openxmlformats.org/officeDocument/2006/relationships/slide" Target="/ppt/slides/slide15.xml"/><Relationship Id="rId28" Type="http://schemas.openxmlformats.org/officeDocument/2006/relationships/image" Target="../media/image18.png"/><Relationship Id="rId27" Type="http://schemas.openxmlformats.org/officeDocument/2006/relationships/slide" Target="/ppt/slides/slide16.xml"/><Relationship Id="rId5" Type="http://schemas.openxmlformats.org/officeDocument/2006/relationships/image" Target="../media/image8.png"/><Relationship Id="rId6" Type="http://schemas.openxmlformats.org/officeDocument/2006/relationships/slide" Target="/ppt/slides/slide7.xml"/><Relationship Id="rId29" Type="http://schemas.openxmlformats.org/officeDocument/2006/relationships/slide" Target="/ppt/slides/slide17.xml"/><Relationship Id="rId7" Type="http://schemas.openxmlformats.org/officeDocument/2006/relationships/image" Target="../media/image21.png"/><Relationship Id="rId8" Type="http://schemas.openxmlformats.org/officeDocument/2006/relationships/slide" Target="/ppt/slides/slide8.xml"/><Relationship Id="rId31" Type="http://schemas.openxmlformats.org/officeDocument/2006/relationships/slide" Target="/ppt/slides/slide5.xml"/><Relationship Id="rId30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slide" Target="/ppt/slides/slide9.xml"/><Relationship Id="rId32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slide" Target="/ppt/slides/slide4.xml"/><Relationship Id="rId15" Type="http://schemas.openxmlformats.org/officeDocument/2006/relationships/slide" Target="/ppt/slides/slide10.xml"/><Relationship Id="rId14" Type="http://schemas.openxmlformats.org/officeDocument/2006/relationships/image" Target="../media/image20.png"/><Relationship Id="rId17" Type="http://schemas.openxmlformats.org/officeDocument/2006/relationships/slide" Target="/ppt/slides/slide11.xml"/><Relationship Id="rId16" Type="http://schemas.openxmlformats.org/officeDocument/2006/relationships/image" Target="../media/image16.png"/><Relationship Id="rId19" Type="http://schemas.openxmlformats.org/officeDocument/2006/relationships/slide" Target="/ppt/slides/slide12.xml"/><Relationship Id="rId1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1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7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Relationship Id="rId5" Type="http://schemas.openxmlformats.org/officeDocument/2006/relationships/image" Target="../media/image32.png"/><Relationship Id="rId6" Type="http://schemas.openxmlformats.org/officeDocument/2006/relationships/slide" Target="/ppt/slides/slide2.xml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3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27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26.png"/><Relationship Id="rId5" Type="http://schemas.openxmlformats.org/officeDocument/2006/relationships/slide" Target="/ppt/slides/slide2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03219" y="3252355"/>
            <a:ext cx="9144000" cy="1296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siva"/>
              <a:buNone/>
            </a:pPr>
            <a:r>
              <a:rPr i="1" lang="en-US" sz="7200">
                <a:latin typeface="Corsiva"/>
                <a:ea typeface="Corsiva"/>
                <a:cs typeface="Corsiva"/>
                <a:sym typeface="Corsiva"/>
              </a:rPr>
              <a:t>Elektronické tablo 5.B</a:t>
            </a:r>
            <a:endParaRPr i="1" sz="720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267689" y="5808004"/>
            <a:ext cx="380307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2018-2023</a:t>
            </a:r>
            <a:endParaRPr sz="4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307748" y="2052026"/>
            <a:ext cx="33313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∽EGT ∼</a:t>
            </a:r>
            <a:endParaRPr sz="7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 flipH="1">
            <a:off x="10667999" y="5060372"/>
            <a:ext cx="678873" cy="197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type="ctrTitle"/>
          </p:nvPr>
        </p:nvSpPr>
        <p:spPr>
          <a:xfrm>
            <a:off x="156754" y="477318"/>
            <a:ext cx="9144000" cy="166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siva"/>
              <a:buNone/>
            </a:pPr>
            <a:r>
              <a:rPr b="1" lang="en-US" sz="4800">
                <a:latin typeface="Corsiva"/>
                <a:ea typeface="Corsiva"/>
                <a:cs typeface="Corsiva"/>
                <a:sym typeface="Corsiva"/>
              </a:rPr>
              <a:t>Klaudia Rusnáková ∼ Jelšava</a:t>
            </a:r>
            <a:br>
              <a:rPr lang="en-US" sz="5400"/>
            </a:br>
            <a:endParaRPr sz="5400"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621" y="862148"/>
            <a:ext cx="4225008" cy="563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5882" l="0" r="43808" t="0"/>
          <a:stretch/>
        </p:blipFill>
        <p:spPr>
          <a:xfrm>
            <a:off x="9300754" y="4807131"/>
            <a:ext cx="2390503" cy="21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/>
          <p:cNvPicPr preferRelativeResize="0"/>
          <p:nvPr/>
        </p:nvPicPr>
        <p:blipFill rotWithShape="1">
          <a:blip r:embed="rId6">
            <a:alphaModFix/>
          </a:blip>
          <a:srcRect b="38666" l="2762" r="61047" t="36571"/>
          <a:stretch/>
        </p:blipFill>
        <p:spPr>
          <a:xfrm rot="-5062923">
            <a:off x="5546561" y="2302310"/>
            <a:ext cx="1309507" cy="134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6">
            <a:alphaModFix/>
          </a:blip>
          <a:srcRect b="36000" l="4857" r="62381" t="36572"/>
          <a:stretch/>
        </p:blipFill>
        <p:spPr>
          <a:xfrm rot="4448789">
            <a:off x="964301" y="4456080"/>
            <a:ext cx="1163651" cy="146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1809475" y="2798800"/>
            <a:ext cx="6672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lex Brush"/>
                <a:ea typeface="Alex Brush"/>
                <a:cs typeface="Alex Brush"/>
                <a:sym typeface="Alex Brush"/>
              </a:rPr>
              <a:t>Naša zlatá Klaudika,</a:t>
            </a:r>
            <a:endParaRPr b="1" sz="36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lex Brush"/>
                <a:ea typeface="Alex Brush"/>
                <a:cs typeface="Alex Brush"/>
                <a:sym typeface="Alex Brush"/>
              </a:rPr>
              <a:t>prišla k nám až z Anglicka.</a:t>
            </a:r>
            <a:endParaRPr b="1" sz="36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lex Brush"/>
                <a:ea typeface="Alex Brush"/>
                <a:cs typeface="Alex Brush"/>
                <a:sym typeface="Alex Brush"/>
              </a:rPr>
              <a:t>Cudzí jazyk ovláda,</a:t>
            </a:r>
            <a:endParaRPr b="1" sz="36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Alex Brush"/>
                <a:ea typeface="Alex Brush"/>
                <a:cs typeface="Alex Brush"/>
                <a:sym typeface="Alex Brush"/>
              </a:rPr>
              <a:t>A nám s ním rada pomáha.</a:t>
            </a:r>
            <a:endParaRPr b="1" sz="3600">
              <a:latin typeface="Alex Brush"/>
              <a:ea typeface="Alex Brush"/>
              <a:cs typeface="Alex Brush"/>
              <a:sym typeface="Alex Bru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ctrTitle"/>
          </p:nvPr>
        </p:nvSpPr>
        <p:spPr>
          <a:xfrm>
            <a:off x="304800" y="548640"/>
            <a:ext cx="9144000" cy="1140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 sz="4400">
                <a:latin typeface="Corsiva"/>
                <a:ea typeface="Corsiva"/>
                <a:cs typeface="Corsiva"/>
                <a:sym typeface="Corsiva"/>
              </a:rPr>
              <a:t>Michelle Megelová ∼ Rimavská Sobota</a:t>
            </a:r>
            <a:br>
              <a:rPr lang="en-US"/>
            </a:br>
            <a:endParaRPr/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9763" y="879565"/>
            <a:ext cx="4198867" cy="5595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1210297" y="2731674"/>
            <a:ext cx="587051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Michelle sa nám veru v knihách našla,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osudy z príbehov len tak sype,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každý si na svoje príde.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Jej doménou sú Potterovky a kúzla a pravdou je,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že priateľstvá má s nami dobré ako Ron a Hermiona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4063" l="0" r="44286" t="0"/>
          <a:stretch/>
        </p:blipFill>
        <p:spPr>
          <a:xfrm>
            <a:off x="9235440" y="4670666"/>
            <a:ext cx="2547257" cy="246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6">
            <a:alphaModFix/>
          </a:blip>
          <a:srcRect b="36000" l="0" r="62571" t="38222"/>
          <a:stretch/>
        </p:blipFill>
        <p:spPr>
          <a:xfrm rot="-4809461">
            <a:off x="5453009" y="2109512"/>
            <a:ext cx="1383964" cy="142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6">
            <a:alphaModFix/>
          </a:blip>
          <a:srcRect b="36635" l="1999" r="61239" t="37841"/>
          <a:stretch/>
        </p:blipFill>
        <p:spPr>
          <a:xfrm rot="5092082">
            <a:off x="91137" y="4180621"/>
            <a:ext cx="1438333" cy="149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ctrTitle"/>
          </p:nvPr>
        </p:nvSpPr>
        <p:spPr>
          <a:xfrm>
            <a:off x="-269965" y="383177"/>
            <a:ext cx="9144000" cy="1498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siva"/>
              <a:buNone/>
            </a:pPr>
            <a:r>
              <a:rPr b="1" lang="en-US" sz="5400">
                <a:latin typeface="Corsiva"/>
                <a:ea typeface="Corsiva"/>
                <a:cs typeface="Corsiva"/>
                <a:sym typeface="Corsiva"/>
              </a:rPr>
              <a:t>Natália</a:t>
            </a:r>
            <a:r>
              <a:rPr b="1" lang="en-US" sz="4400">
                <a:latin typeface="Corsiva"/>
                <a:ea typeface="Corsiva"/>
                <a:cs typeface="Corsiva"/>
                <a:sym typeface="Corsiva"/>
              </a:rPr>
              <a:t> Királyová ∼Tisovec</a:t>
            </a:r>
            <a:br>
              <a:rPr lang="en-US"/>
            </a:br>
            <a:endParaRPr/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698" y="780506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2"/>
          <p:cNvSpPr txBox="1"/>
          <p:nvPr/>
        </p:nvSpPr>
        <p:spPr>
          <a:xfrm>
            <a:off x="3051115" y="1111250"/>
            <a:ext cx="37098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Bolesť, krv, hnev, pot,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hák spod, headshot.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Tisovská rodáčka, modrý roh.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Back to Elements, ženský rod.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Ozajstný bojovník nie je hráč,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verná kamarátka a tvrdý makač.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Druhý domov v Kanade,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rýchla ako na ľade.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Slabinou je angličtina,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je to ale veľká drina.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V jej gyme zomrú naveky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všetky nepríjemné pocity.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31.8.2004 sa zrodila</a:t>
            </a:r>
            <a:endParaRPr b="1" sz="2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naša malá legenda Natália.</a:t>
            </a:r>
            <a:endParaRPr/>
          </a:p>
        </p:txBody>
      </p:sp>
      <p:pic>
        <p:nvPicPr>
          <p:cNvPr id="217" name="Google Shape;217;p1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5841" l="0" r="45619" t="0"/>
          <a:stretch/>
        </p:blipFill>
        <p:spPr>
          <a:xfrm>
            <a:off x="9374777" y="4720045"/>
            <a:ext cx="2486297" cy="2342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6">
            <a:alphaModFix/>
          </a:blip>
          <a:srcRect b="37269" l="0" r="62952" t="38222"/>
          <a:stretch/>
        </p:blipFill>
        <p:spPr>
          <a:xfrm rot="-4509992">
            <a:off x="6124242" y="1098490"/>
            <a:ext cx="1247326" cy="123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6">
            <a:alphaModFix/>
          </a:blip>
          <a:srcRect b="35238" l="0" r="62761" t="35809"/>
          <a:stretch/>
        </p:blipFill>
        <p:spPr>
          <a:xfrm rot="6003263">
            <a:off x="1993748" y="5400898"/>
            <a:ext cx="1411304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ctrTitle"/>
          </p:nvPr>
        </p:nvSpPr>
        <p:spPr>
          <a:xfrm>
            <a:off x="0" y="638459"/>
            <a:ext cx="9144000" cy="1646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>
                <a:latin typeface="Corsiva"/>
                <a:ea typeface="Corsiva"/>
                <a:cs typeface="Corsiva"/>
                <a:sym typeface="Corsiva"/>
              </a:rPr>
              <a:t>Petra</a:t>
            </a:r>
            <a:r>
              <a:rPr b="1" lang="en-US" sz="5400">
                <a:latin typeface="Corsiva"/>
                <a:ea typeface="Corsiva"/>
                <a:cs typeface="Corsiva"/>
                <a:sym typeface="Corsiva"/>
              </a:rPr>
              <a:t> Petroková ∼Hnúšťa</a:t>
            </a:r>
            <a:br>
              <a:rPr lang="en-US"/>
            </a:br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698" y="797924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1584299" y="2614050"/>
            <a:ext cx="63417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Knihomolka naša triedna,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spisovateľka raz bude veľká.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Sranda ju tiež neobíde,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Peťou sa vždy pobavíte.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6349" l="0" r="45619" t="0"/>
          <a:stretch/>
        </p:blipFill>
        <p:spPr>
          <a:xfrm>
            <a:off x="9444445" y="4693920"/>
            <a:ext cx="2486297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 rotWithShape="1">
          <a:blip r:embed="rId6">
            <a:alphaModFix/>
          </a:blip>
          <a:srcRect b="38708" l="4936" r="62935" t="38065"/>
          <a:stretch/>
        </p:blipFill>
        <p:spPr>
          <a:xfrm rot="-5118599">
            <a:off x="6146349" y="1855747"/>
            <a:ext cx="1220747" cy="132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6">
            <a:alphaModFix/>
          </a:blip>
          <a:srcRect b="39809" l="4286" r="61427" t="38857"/>
          <a:stretch/>
        </p:blipFill>
        <p:spPr>
          <a:xfrm rot="5057779">
            <a:off x="692168" y="4462699"/>
            <a:ext cx="1432724" cy="133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>
            <p:ph type="ctrTitle"/>
          </p:nvPr>
        </p:nvSpPr>
        <p:spPr>
          <a:xfrm>
            <a:off x="-217047" y="583473"/>
            <a:ext cx="9144000" cy="1646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>
                <a:latin typeface="Corsiva"/>
                <a:ea typeface="Corsiva"/>
                <a:cs typeface="Corsiva"/>
                <a:sym typeface="Corsiva"/>
              </a:rPr>
              <a:t>Sára Sujová ∼Tisovec</a:t>
            </a:r>
            <a:br>
              <a:rPr lang="en-US"/>
            </a:br>
            <a:endParaRPr/>
          </a:p>
        </p:txBody>
      </p:sp>
      <p:pic>
        <p:nvPicPr>
          <p:cNvPr id="235" name="Google Shape;23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7962" y="583473"/>
            <a:ext cx="4434134" cy="590876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1307001" y="2644600"/>
            <a:ext cx="6294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Sára tá sa rada baví,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bez tancu sa nezabaví.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úlohou nám vzdy poradí,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 pritom nás nikdy nezradí.</a:t>
            </a:r>
            <a:endParaRPr b="1" sz="4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37" name="Google Shape;237;p1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6349" l="0" r="45619" t="0"/>
          <a:stretch/>
        </p:blipFill>
        <p:spPr>
          <a:xfrm>
            <a:off x="9270275" y="4737463"/>
            <a:ext cx="2486297" cy="230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6">
            <a:alphaModFix/>
          </a:blip>
          <a:srcRect b="38286" l="0" r="58762" t="37460"/>
          <a:stretch/>
        </p:blipFill>
        <p:spPr>
          <a:xfrm rot="-5197701">
            <a:off x="5156124" y="2128390"/>
            <a:ext cx="1528652" cy="134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6">
            <a:alphaModFix/>
          </a:blip>
          <a:srcRect b="36761" l="0" r="62000" t="36318"/>
          <a:stretch/>
        </p:blipFill>
        <p:spPr>
          <a:xfrm rot="5400000">
            <a:off x="305342" y="4308325"/>
            <a:ext cx="1524000" cy="161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ctrTitle"/>
          </p:nvPr>
        </p:nvSpPr>
        <p:spPr>
          <a:xfrm>
            <a:off x="113211" y="0"/>
            <a:ext cx="9144000" cy="181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siva"/>
              <a:buNone/>
            </a:pPr>
            <a:r>
              <a:rPr b="1" lang="en-US" sz="4800">
                <a:latin typeface="Corsiva"/>
                <a:ea typeface="Corsiva"/>
                <a:cs typeface="Corsiva"/>
                <a:sym typeface="Corsiva"/>
              </a:rPr>
              <a:t>Sebastián Šaffa ∼Mokrá lúka</a:t>
            </a:r>
            <a:br>
              <a:rPr lang="en-US" sz="5400"/>
            </a:br>
            <a:endParaRPr sz="5400"/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8549" y="466696"/>
            <a:ext cx="4541372" cy="605166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/>
        </p:nvSpPr>
        <p:spPr>
          <a:xfrm>
            <a:off x="2420975" y="2377450"/>
            <a:ext cx="4976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 Sebom je vždy sranda,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hlavne keď sa v niečom stráca.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Múdrosť to je vlastnosť jeho,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preto bude doktor z neho.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 keď príde na dvojzmysly,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on je ten, kto vie, na čo sa myslí.</a:t>
            </a:r>
            <a:endParaRPr b="1" sz="28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47" name="Google Shape;247;p1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66857" l="0" r="45238" t="0"/>
          <a:stretch/>
        </p:blipFill>
        <p:spPr>
          <a:xfrm>
            <a:off x="9061269" y="4712123"/>
            <a:ext cx="2503714" cy="227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7">
            <a:alphaModFix/>
          </a:blip>
          <a:srcRect b="35746" l="0" r="62191" t="33778"/>
          <a:stretch/>
        </p:blipFill>
        <p:spPr>
          <a:xfrm rot="-5180234">
            <a:off x="5581460" y="1588071"/>
            <a:ext cx="1534178" cy="185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5"/>
          <p:cNvPicPr preferRelativeResize="0"/>
          <p:nvPr/>
        </p:nvPicPr>
        <p:blipFill rotWithShape="1">
          <a:blip r:embed="rId7">
            <a:alphaModFix/>
          </a:blip>
          <a:srcRect b="36889" l="0" r="62000" t="37080"/>
          <a:stretch/>
        </p:blipFill>
        <p:spPr>
          <a:xfrm rot="4957178">
            <a:off x="1449826" y="4246784"/>
            <a:ext cx="1489166" cy="1530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>
            <p:ph type="ctrTitle"/>
          </p:nvPr>
        </p:nvSpPr>
        <p:spPr>
          <a:xfrm>
            <a:off x="87085" y="208382"/>
            <a:ext cx="9144000" cy="16202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siva"/>
              <a:buNone/>
            </a:pPr>
            <a:r>
              <a:rPr b="1" lang="en-US" sz="4000">
                <a:latin typeface="Corsiva"/>
                <a:ea typeface="Corsiva"/>
                <a:cs typeface="Corsiva"/>
                <a:sym typeface="Corsiva"/>
              </a:rPr>
              <a:t>Tomáš Bobka ∼Muránska Dlhá Lúka</a:t>
            </a:r>
            <a:br>
              <a:rPr lang="en-US" sz="4400"/>
            </a:br>
            <a:endParaRPr sz="4400"/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9177" y="591433"/>
            <a:ext cx="4428160" cy="59008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2606574" y="1585475"/>
            <a:ext cx="44280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Nič mu problem nerobí,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ani robiť úlohy.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Spoľahnúť sa na neho dá,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to nie je veru žiadna náhoda.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Rád ti so všetkým pomôže</a:t>
            </a:r>
            <a:endParaRPr b="1" sz="2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ale nemá rád hmyz a roztoče.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Medveďov sa tiež dosť bojí,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 svetlicou v boji s nimi neobstojí.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To však nieje žiadna chyba,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šarm a dôvtip mu nechýba.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Cestovať je jeho snom,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takto je to s tým našim Tomášom.</a:t>
            </a:r>
            <a:endParaRPr b="1" sz="2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57" name="Google Shape;257;p1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5968" l="0" r="45619" t="0"/>
          <a:stretch/>
        </p:blipFill>
        <p:spPr>
          <a:xfrm>
            <a:off x="9418320" y="4667795"/>
            <a:ext cx="2486297" cy="233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6"/>
          <p:cNvPicPr preferRelativeResize="0"/>
          <p:nvPr/>
        </p:nvPicPr>
        <p:blipFill rotWithShape="1">
          <a:blip r:embed="rId6">
            <a:alphaModFix/>
          </a:blip>
          <a:srcRect b="37143" l="0" r="62761" t="34794"/>
          <a:stretch/>
        </p:blipFill>
        <p:spPr>
          <a:xfrm rot="-5181584">
            <a:off x="5338691" y="1344158"/>
            <a:ext cx="1471414" cy="166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6"/>
          <p:cNvPicPr preferRelativeResize="0"/>
          <p:nvPr/>
        </p:nvPicPr>
        <p:blipFill rotWithShape="1">
          <a:blip r:embed="rId6">
            <a:alphaModFix/>
          </a:blip>
          <a:srcRect b="39047" l="0" r="59524" t="36826"/>
          <a:stretch/>
        </p:blipFill>
        <p:spPr>
          <a:xfrm rot="7056607">
            <a:off x="1628979" y="5364104"/>
            <a:ext cx="1361409" cy="121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ctrTitle"/>
          </p:nvPr>
        </p:nvSpPr>
        <p:spPr>
          <a:xfrm>
            <a:off x="-330926" y="226423"/>
            <a:ext cx="9144000" cy="1541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 sz="4800">
                <a:latin typeface="Corsiva"/>
                <a:ea typeface="Corsiva"/>
                <a:cs typeface="Corsiva"/>
                <a:sym typeface="Corsiva"/>
              </a:rPr>
              <a:t>Sofia Mertinyaková ∼Tisovec</a:t>
            </a:r>
            <a:br>
              <a:rPr lang="en-US"/>
            </a:br>
            <a:endParaRPr/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4480" y="557348"/>
            <a:ext cx="4460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2099675" y="2498096"/>
            <a:ext cx="453040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Sofka naša vždy veselá,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spolužiačka je to perfektná.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Na tvári ti úsmev vyčarí,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na aute sa vždy rýchlo vyparí.</a:t>
            </a:r>
            <a:endParaRPr b="1" sz="3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67" name="Google Shape;267;p1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3810" l="0" r="43904" t="0"/>
          <a:stretch/>
        </p:blipFill>
        <p:spPr>
          <a:xfrm>
            <a:off x="9522822" y="4728754"/>
            <a:ext cx="2564674" cy="24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6">
            <a:alphaModFix/>
          </a:blip>
          <a:srcRect b="35746" l="0" r="63143" t="35302"/>
          <a:stretch/>
        </p:blipFill>
        <p:spPr>
          <a:xfrm rot="-5096707">
            <a:off x="5771857" y="1861452"/>
            <a:ext cx="1385246" cy="163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6">
            <a:alphaModFix/>
          </a:blip>
          <a:srcRect b="36761" l="0" r="61048" t="35937"/>
          <a:stretch/>
        </p:blipFill>
        <p:spPr>
          <a:xfrm rot="5676006">
            <a:off x="973480" y="4189267"/>
            <a:ext cx="1366740" cy="143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ctrTitle"/>
          </p:nvPr>
        </p:nvSpPr>
        <p:spPr>
          <a:xfrm>
            <a:off x="1367245" y="174170"/>
            <a:ext cx="9144000" cy="853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lang="en-US">
                <a:latin typeface="Corsiva"/>
                <a:ea typeface="Corsiva"/>
                <a:cs typeface="Corsiva"/>
                <a:sym typeface="Corsiva"/>
              </a:rPr>
              <a:t>Evanjelické Gymnázium Tisovec</a:t>
            </a: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1053736" y="945924"/>
            <a:ext cx="9144000" cy="1048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rsiva"/>
                <a:ea typeface="Corsiva"/>
                <a:cs typeface="Corsiva"/>
                <a:sym typeface="Corsiva"/>
              </a:rPr>
              <a:t>5.B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>
                <a:latin typeface="Corsiva"/>
                <a:ea typeface="Corsiva"/>
                <a:cs typeface="Corsiva"/>
                <a:sym typeface="Corsiva"/>
              </a:rPr>
              <a:t>2018-2023</a:t>
            </a:r>
            <a:endParaRPr sz="5400"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606085" y="4180276"/>
            <a:ext cx="10317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Emma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62459" y="4173192"/>
            <a:ext cx="10450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Erik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497836" y="4177575"/>
            <a:ext cx="29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Ivan Tadeáš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384438" y="4148869"/>
            <a:ext cx="7328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Janka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145907" y="4197560"/>
            <a:ext cx="7803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Julie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628160" y="4161951"/>
            <a:ext cx="9220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Klaudia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04251" y="6355850"/>
            <a:ext cx="12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Michelle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295072" y="637822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Natália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226046" y="6363150"/>
            <a:ext cx="103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Petra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969526" y="6378225"/>
            <a:ext cx="9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Sára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573027" y="6363150"/>
            <a:ext cx="12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Sebastián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9370300" y="6355850"/>
            <a:ext cx="9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Tomáš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0976628" y="6355850"/>
            <a:ext cx="78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Sofia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008717" y="2079050"/>
            <a:ext cx="38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RNDr. Jana Kobelová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7052280" y="2036663"/>
            <a:ext cx="49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Mgr. Miroslava Štefániková</a:t>
            </a:r>
            <a:endParaRPr b="1" sz="20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09" name="Google Shape;109;p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2576" y="2401173"/>
            <a:ext cx="1345568" cy="180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8027" y="2419135"/>
            <a:ext cx="1344472" cy="179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4438" y="2368263"/>
            <a:ext cx="1371865" cy="182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32536" y="2384253"/>
            <a:ext cx="1359865" cy="181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19357" y="-102618"/>
            <a:ext cx="2028125" cy="269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68266" y="-102618"/>
            <a:ext cx="2065547" cy="274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688844" y="2479262"/>
            <a:ext cx="1288568" cy="171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71866" y="4532779"/>
            <a:ext cx="1374084" cy="183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30661" y="4464424"/>
            <a:ext cx="1419878" cy="190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35255" y="4412511"/>
            <a:ext cx="1486366" cy="197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>
            <a:hlinkClick action="ppaction://hlinksldjump"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588607" y="4439223"/>
            <a:ext cx="1463671" cy="195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>
            <a:hlinkClick action="ppaction://hlinksldjump"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279925" y="4353270"/>
            <a:ext cx="1525466" cy="2036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>
            <a:hlinkClick action="ppaction://hlinksldjump" r:id="rId27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038694" y="4424136"/>
            <a:ext cx="1479423" cy="197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>
            <a:hlinkClick action="ppaction://hlinksldjump"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750122" y="4430214"/>
            <a:ext cx="1472050" cy="196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>
            <a:hlinkClick action="ppaction://hlinksldjump"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08215" y="2424976"/>
            <a:ext cx="1333381" cy="177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6402" y="330926"/>
            <a:ext cx="4640936" cy="6184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1676145" y="4220184"/>
            <a:ext cx="76724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Mgr. Miroslava Štefániková</a:t>
            </a:r>
            <a:endParaRPr b="1" sz="4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300551" y="3635400"/>
            <a:ext cx="394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Riaditeľka školy</a:t>
            </a:r>
            <a:endParaRPr b="1" sz="3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31" name="Google Shape;131;p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6095" l="0" r="43713" t="0"/>
          <a:stretch/>
        </p:blipFill>
        <p:spPr>
          <a:xfrm>
            <a:off x="9348583" y="4685212"/>
            <a:ext cx="2573383" cy="232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3383" y="160381"/>
            <a:ext cx="4764406" cy="635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2351329" y="3941025"/>
            <a:ext cx="6756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RNDr. Jana Kobelová</a:t>
            </a:r>
            <a:endParaRPr b="1" sz="4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3342872" y="3240850"/>
            <a:ext cx="347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Triedna učiteľka</a:t>
            </a:r>
            <a:endParaRPr b="1" sz="3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39" name="Google Shape;139;p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4926" l="0" r="45888" t="0"/>
          <a:stretch/>
        </p:blipFill>
        <p:spPr>
          <a:xfrm>
            <a:off x="9526452" y="4744402"/>
            <a:ext cx="2473959" cy="240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5115" y="812073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1358535" y="365759"/>
            <a:ext cx="67317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Emma Čupková </a:t>
            </a:r>
            <a:r>
              <a:rPr lang="en-US" sz="4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∼</a:t>
            </a:r>
            <a:r>
              <a:rPr b="1" lang="en-US" sz="44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Šumiac</a:t>
            </a:r>
            <a:endParaRPr b="1" sz="4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97251" y="2348250"/>
            <a:ext cx="4942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Modré oči a blond hlava,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to je Emmka usmievavá.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Prišla k nám zo Šumiaca,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je to naša kráska spiaca.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Učiteľka ju síce upozorní,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v zadnej lavici furt klebetí.</a:t>
            </a:r>
            <a:endParaRPr b="1" sz="3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47" name="Google Shape;147;p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65079" l="0" r="43142" t="0"/>
          <a:stretch/>
        </p:blipFill>
        <p:spPr>
          <a:xfrm>
            <a:off x="9374777" y="4728754"/>
            <a:ext cx="2599509" cy="239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7">
            <a:alphaModFix/>
          </a:blip>
          <a:srcRect b="36253" l="0" r="60285" t="36572"/>
          <a:stretch/>
        </p:blipFill>
        <p:spPr>
          <a:xfrm rot="-4827200">
            <a:off x="5879535" y="1793646"/>
            <a:ext cx="1255974" cy="128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7">
            <a:alphaModFix/>
          </a:blip>
          <a:srcRect b="39809" l="6381" r="60857" t="36317"/>
          <a:stretch/>
        </p:blipFill>
        <p:spPr>
          <a:xfrm rot="6103220">
            <a:off x="1203221" y="4879961"/>
            <a:ext cx="1100518" cy="120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ctrTitle"/>
          </p:nvPr>
        </p:nvSpPr>
        <p:spPr>
          <a:xfrm>
            <a:off x="0" y="757645"/>
            <a:ext cx="9144000" cy="1006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 sz="4900">
                <a:latin typeface="Corsiva"/>
                <a:ea typeface="Corsiva"/>
                <a:cs typeface="Corsiva"/>
                <a:sym typeface="Corsiva"/>
              </a:rPr>
              <a:t>Erik Báthory </a:t>
            </a:r>
            <a:r>
              <a:rPr lang="en-US" sz="5400">
                <a:latin typeface="Corsiva"/>
                <a:ea typeface="Corsiva"/>
                <a:cs typeface="Corsiva"/>
                <a:sym typeface="Corsiva"/>
              </a:rPr>
              <a:t>∼</a:t>
            </a:r>
            <a:r>
              <a:rPr b="1" lang="en-US" sz="4900">
                <a:latin typeface="Corsiva"/>
                <a:ea typeface="Corsiva"/>
                <a:cs typeface="Corsiva"/>
                <a:sym typeface="Corsiva"/>
              </a:rPr>
              <a:t>Rimavská Sobota</a:t>
            </a:r>
            <a:br>
              <a:rPr lang="en-US"/>
            </a:br>
            <a:endParaRPr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2536" y="757645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2072651" y="2708375"/>
            <a:ext cx="6027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Erik je dosť tichý spolužiak,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na Kendricha Lamara chodí rád.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Do školy chodí ako na hodiny klavíra,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informatika je jeho obľúbená hodina.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Ospravedlnenky mu robia niekedy problém,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filmíky si on vždy rád pozrie.</a:t>
            </a:r>
            <a:endParaRPr b="1" sz="28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57" name="Google Shape;157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6476" l="0" r="46762" t="0"/>
          <a:stretch/>
        </p:blipFill>
        <p:spPr>
          <a:xfrm>
            <a:off x="9592491" y="4821844"/>
            <a:ext cx="2434046" cy="229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6">
            <a:alphaModFix/>
          </a:blip>
          <a:srcRect b="36507" l="-951" r="59904" t="37335"/>
          <a:stretch/>
        </p:blipFill>
        <p:spPr>
          <a:xfrm rot="-5677815">
            <a:off x="5803522" y="2124306"/>
            <a:ext cx="1429406" cy="136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6">
            <a:alphaModFix/>
          </a:blip>
          <a:srcRect b="35873" l="0" r="62761" t="36318"/>
          <a:stretch/>
        </p:blipFill>
        <p:spPr>
          <a:xfrm rot="5400000">
            <a:off x="1195694" y="4817295"/>
            <a:ext cx="1181661" cy="132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ctrTitle"/>
          </p:nvPr>
        </p:nvSpPr>
        <p:spPr>
          <a:xfrm>
            <a:off x="217714" y="394993"/>
            <a:ext cx="9144000" cy="1080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siva"/>
              <a:buNone/>
            </a:pPr>
            <a:r>
              <a:rPr b="1" lang="en-US" sz="3600">
                <a:latin typeface="Corsiva"/>
                <a:ea typeface="Corsiva"/>
                <a:cs typeface="Corsiva"/>
                <a:sym typeface="Corsiva"/>
              </a:rPr>
              <a:t>Ivan Tadeáš Pončák ∼</a:t>
            </a:r>
            <a:r>
              <a:rPr lang="en-US" sz="360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b="1" lang="en-US" sz="3600">
                <a:latin typeface="Corsiva"/>
                <a:ea typeface="Corsiva"/>
                <a:cs typeface="Corsiva"/>
                <a:sym typeface="Corsiva"/>
              </a:rPr>
              <a:t>Pohronská Polhora</a:t>
            </a:r>
            <a:br>
              <a:rPr b="1" lang="en-US" sz="4000"/>
            </a:br>
            <a:endParaRPr b="1" sz="4000"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2532" y="780506"/>
            <a:ext cx="4286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948848" y="2415550"/>
            <a:ext cx="5459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V škole síce sedí mĺkvo,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pre formulu 1 by mu srdce tĺklo.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Angličtina, tá ho baví,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len nech sa tej lenivosti zbaví.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Ivko je náš dejepisár starý,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história ho vždy baví.</a:t>
            </a:r>
            <a:endParaRPr/>
          </a:p>
        </p:txBody>
      </p:sp>
      <p:pic>
        <p:nvPicPr>
          <p:cNvPr id="167" name="Google Shape;167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5333" l="0" r="46190" t="0"/>
          <a:stretch/>
        </p:blipFill>
        <p:spPr>
          <a:xfrm>
            <a:off x="9209314" y="4789714"/>
            <a:ext cx="2460171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6">
            <a:alphaModFix/>
          </a:blip>
          <a:srcRect b="36000" l="0" r="61429" t="33143"/>
          <a:stretch/>
        </p:blipFill>
        <p:spPr>
          <a:xfrm rot="-5400000">
            <a:off x="5564774" y="1553082"/>
            <a:ext cx="1422860" cy="170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6">
            <a:alphaModFix/>
          </a:blip>
          <a:srcRect b="34730" l="0" r="60667" t="35047"/>
          <a:stretch/>
        </p:blipFill>
        <p:spPr>
          <a:xfrm rot="5051486">
            <a:off x="996542" y="4710413"/>
            <a:ext cx="1526306" cy="175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ctrTitle"/>
          </p:nvPr>
        </p:nvSpPr>
        <p:spPr>
          <a:xfrm>
            <a:off x="0" y="235131"/>
            <a:ext cx="9144000" cy="1655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siva"/>
              <a:buNone/>
            </a:pPr>
            <a:r>
              <a:rPr b="1" lang="en-US" sz="4800">
                <a:latin typeface="Corsiva"/>
                <a:ea typeface="Corsiva"/>
                <a:cs typeface="Corsiva"/>
                <a:sym typeface="Corsiva"/>
              </a:rPr>
              <a:t>Janka Halušková ∼ Pohorelá</a:t>
            </a:r>
            <a:br>
              <a:rPr lang="en-US"/>
            </a:br>
            <a:endParaRPr/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3311" y="696684"/>
            <a:ext cx="4375318" cy="58303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1728400" y="2927550"/>
            <a:ext cx="5617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Janka to je super baba,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múdra, milá a ešte aj vtipná.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Na tom sa zhodne väčšina,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knihy sú jej láska jediná.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5079" l="0" r="43713" t="0"/>
          <a:stretch/>
        </p:blipFill>
        <p:spPr>
          <a:xfrm>
            <a:off x="9479280" y="4841966"/>
            <a:ext cx="2573383" cy="239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6">
            <a:alphaModFix/>
          </a:blip>
          <a:srcRect b="37397" l="0" r="60667" t="35810"/>
          <a:stretch/>
        </p:blipFill>
        <p:spPr>
          <a:xfrm rot="-5093151">
            <a:off x="5333202" y="2395052"/>
            <a:ext cx="1525588" cy="15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37016" l="0" r="61429" t="34921"/>
          <a:stretch/>
        </p:blipFill>
        <p:spPr>
          <a:xfrm rot="4461234">
            <a:off x="739362" y="4543072"/>
            <a:ext cx="1420364" cy="15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ctrTitle"/>
          </p:nvPr>
        </p:nvSpPr>
        <p:spPr>
          <a:xfrm>
            <a:off x="374469" y="418011"/>
            <a:ext cx="9144000" cy="13498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siva"/>
              <a:buNone/>
            </a:pPr>
            <a:r>
              <a:rPr b="1" lang="en-US" sz="5300">
                <a:latin typeface="Corsiva"/>
                <a:ea typeface="Corsiva"/>
                <a:cs typeface="Corsiva"/>
                <a:sym typeface="Corsiva"/>
              </a:rPr>
              <a:t>Julie Šoucová ∼ Banská Bystrica</a:t>
            </a:r>
            <a:br>
              <a:rPr lang="en-US"/>
            </a:br>
            <a:endParaRPr/>
          </a:p>
        </p:txBody>
      </p:sp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8558" y="603041"/>
            <a:ext cx="4419452" cy="58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1607100" y="2606550"/>
            <a:ext cx="5705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Až z Bystrice k nám prišla sem,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Splniť si svoj veľký sen.</a:t>
            </a:r>
            <a:endParaRPr b="1" sz="32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Milá, pekna, bláznivá,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rada by sa učila.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Herečka z nej veľká je,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 Johny Deppom si zahraje.</a:t>
            </a:r>
            <a:endParaRPr/>
          </a:p>
        </p:txBody>
      </p:sp>
      <p:pic>
        <p:nvPicPr>
          <p:cNvPr id="187" name="Google Shape;187;p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62159" l="0" r="42952" t="0"/>
          <a:stretch/>
        </p:blipFill>
        <p:spPr>
          <a:xfrm>
            <a:off x="9418320" y="4746172"/>
            <a:ext cx="2608217" cy="259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9"/>
          <p:cNvPicPr preferRelativeResize="0"/>
          <p:nvPr/>
        </p:nvPicPr>
        <p:blipFill rotWithShape="1">
          <a:blip r:embed="rId6">
            <a:alphaModFix/>
          </a:blip>
          <a:srcRect b="36126" l="0" r="59714" t="35429"/>
          <a:stretch/>
        </p:blipFill>
        <p:spPr>
          <a:xfrm rot="-5129238">
            <a:off x="6068695" y="1876330"/>
            <a:ext cx="1496514" cy="158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6">
            <a:alphaModFix/>
          </a:blip>
          <a:srcRect b="39048" l="4094" r="62381" t="39237"/>
          <a:stretch/>
        </p:blipFill>
        <p:spPr>
          <a:xfrm rot="5171095">
            <a:off x="674053" y="5051961"/>
            <a:ext cx="1416188" cy="137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2023-02-06T11:40:02Z</dcterms:created>
  <dc:creator>Adriana Pockľanová</dc:creator>
</cp:coreProperties>
</file>