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4" r:id="rId1"/>
  </p:sldMasterIdLst>
  <p:sldIdLst>
    <p:sldId id="256" r:id="rId2"/>
    <p:sldId id="259" r:id="rId3"/>
    <p:sldId id="257" r:id="rId4"/>
    <p:sldId id="258" r:id="rId5"/>
    <p:sldId id="261" r:id="rId6"/>
    <p:sldId id="260" r:id="rId7"/>
    <p:sldId id="262" r:id="rId8"/>
    <p:sldId id="263" r:id="rId9"/>
    <p:sldId id="264" r:id="rId10"/>
    <p:sldId id="266" r:id="rId11"/>
    <p:sldId id="267" r:id="rId12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47" d="100"/>
          <a:sy n="47" d="100"/>
        </p:scale>
        <p:origin x="71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9098F-9E8B-4963-BE66-630C410A41F5}" type="datetimeFigureOut">
              <a:rPr lang="es-ES" smtClean="0"/>
              <a:t>08/01/2023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BD26C-B41D-445A-AE95-E364B2C30F4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50696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9098F-9E8B-4963-BE66-630C410A41F5}" type="datetimeFigureOut">
              <a:rPr lang="es-ES" smtClean="0"/>
              <a:t>08/01/2023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BD26C-B41D-445A-AE95-E364B2C30F4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68511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9098F-9E8B-4963-BE66-630C410A41F5}" type="datetimeFigureOut">
              <a:rPr lang="es-ES" smtClean="0"/>
              <a:t>08/01/2023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BD26C-B41D-445A-AE95-E364B2C30F45}" type="slidenum">
              <a:rPr lang="es-ES" smtClean="0"/>
              <a:t>‹Nº›</a:t>
            </a:fld>
            <a:endParaRPr lang="es-E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248623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9098F-9E8B-4963-BE66-630C410A41F5}" type="datetimeFigureOut">
              <a:rPr lang="es-ES" smtClean="0"/>
              <a:t>08/01/2023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BD26C-B41D-445A-AE95-E364B2C30F4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017637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9098F-9E8B-4963-BE66-630C410A41F5}" type="datetimeFigureOut">
              <a:rPr lang="es-ES" smtClean="0"/>
              <a:t>08/01/2023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BD26C-B41D-445A-AE95-E364B2C30F45}" type="slidenum">
              <a:rPr lang="es-ES" smtClean="0"/>
              <a:t>‹Nº›</a:t>
            </a:fld>
            <a:endParaRPr lang="es-E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856530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9098F-9E8B-4963-BE66-630C410A41F5}" type="datetimeFigureOut">
              <a:rPr lang="es-ES" smtClean="0"/>
              <a:t>08/01/2023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BD26C-B41D-445A-AE95-E364B2C30F4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997130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9098F-9E8B-4963-BE66-630C410A41F5}" type="datetimeFigureOut">
              <a:rPr lang="es-ES" smtClean="0"/>
              <a:t>08/01/2023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BD26C-B41D-445A-AE95-E364B2C30F4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627870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9098F-9E8B-4963-BE66-630C410A41F5}" type="datetimeFigureOut">
              <a:rPr lang="es-ES" smtClean="0"/>
              <a:t>08/01/2023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BD26C-B41D-445A-AE95-E364B2C30F4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39369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9098F-9E8B-4963-BE66-630C410A41F5}" type="datetimeFigureOut">
              <a:rPr lang="es-ES" smtClean="0"/>
              <a:t>08/01/2023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BD26C-B41D-445A-AE95-E364B2C30F4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23099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9098F-9E8B-4963-BE66-630C410A41F5}" type="datetimeFigureOut">
              <a:rPr lang="es-ES" smtClean="0"/>
              <a:t>08/01/2023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BD26C-B41D-445A-AE95-E364B2C30F4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2116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9098F-9E8B-4963-BE66-630C410A41F5}" type="datetimeFigureOut">
              <a:rPr lang="es-ES" smtClean="0"/>
              <a:t>08/01/2023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BD26C-B41D-445A-AE95-E364B2C30F4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40181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9098F-9E8B-4963-BE66-630C410A41F5}" type="datetimeFigureOut">
              <a:rPr lang="es-ES" smtClean="0"/>
              <a:t>08/01/2023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BD26C-B41D-445A-AE95-E364B2C30F4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22450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9098F-9E8B-4963-BE66-630C410A41F5}" type="datetimeFigureOut">
              <a:rPr lang="es-ES" smtClean="0"/>
              <a:t>08/01/2023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BD26C-B41D-445A-AE95-E364B2C30F4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73283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9098F-9E8B-4963-BE66-630C410A41F5}" type="datetimeFigureOut">
              <a:rPr lang="es-ES" smtClean="0"/>
              <a:t>08/01/2023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BD26C-B41D-445A-AE95-E364B2C30F4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0184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9098F-9E8B-4963-BE66-630C410A41F5}" type="datetimeFigureOut">
              <a:rPr lang="es-ES" smtClean="0"/>
              <a:t>08/01/2023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BD26C-B41D-445A-AE95-E364B2C30F4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382857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9098F-9E8B-4963-BE66-630C410A41F5}" type="datetimeFigureOut">
              <a:rPr lang="es-ES" smtClean="0"/>
              <a:t>08/01/2023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BD26C-B41D-445A-AE95-E364B2C30F4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17864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D9098F-9E8B-4963-BE66-630C410A41F5}" type="datetimeFigureOut">
              <a:rPr lang="es-ES" smtClean="0"/>
              <a:t>08/01/2023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2E3BD26C-B41D-445A-AE95-E364B2C30F4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09833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  <p:sldLayoutId id="2147483739" r:id="rId15"/>
    <p:sldLayoutId id="214748374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163876" y="147364"/>
            <a:ext cx="7766936" cy="1646302"/>
          </a:xfrm>
        </p:spPr>
        <p:txBody>
          <a:bodyPr/>
          <a:lstStyle/>
          <a:p>
            <a:pPr algn="ctr"/>
            <a:r>
              <a:rPr lang="es-ES" dirty="0" err="1"/>
              <a:t>My</a:t>
            </a:r>
            <a:r>
              <a:rPr lang="es-ES" dirty="0"/>
              <a:t> </a:t>
            </a:r>
            <a:r>
              <a:rPr lang="es-ES" dirty="0" err="1"/>
              <a:t>high</a:t>
            </a:r>
            <a:r>
              <a:rPr lang="es-ES" dirty="0"/>
              <a:t> </a:t>
            </a:r>
            <a:r>
              <a:rPr lang="es-ES" dirty="0" err="1"/>
              <a:t>school</a:t>
            </a:r>
            <a:r>
              <a:rPr lang="es-ES" dirty="0"/>
              <a:t>   </a:t>
            </a:r>
            <a:br>
              <a:rPr lang="es-ES" dirty="0"/>
            </a:br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419241" y="1209696"/>
            <a:ext cx="5602187" cy="583970"/>
          </a:xfrm>
        </p:spPr>
        <p:txBody>
          <a:bodyPr/>
          <a:lstStyle/>
          <a:p>
            <a:r>
              <a:rPr lang="es-ES" dirty="0" err="1">
                <a:solidFill>
                  <a:schemeClr val="tx1"/>
                </a:solidFill>
              </a:rPr>
              <a:t>Where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the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school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is</a:t>
            </a:r>
            <a:r>
              <a:rPr lang="es-ES" dirty="0">
                <a:solidFill>
                  <a:schemeClr val="tx1"/>
                </a:solidFill>
              </a:rPr>
              <a:t>: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497" y="1093449"/>
            <a:ext cx="7180886" cy="364142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7563" y="1677418"/>
            <a:ext cx="3946628" cy="305745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7132" y="4842678"/>
            <a:ext cx="5717059" cy="190521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497" y="4842677"/>
            <a:ext cx="5564271" cy="1905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309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89" y="1637118"/>
            <a:ext cx="2864168" cy="2148126"/>
          </a:xfr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939" y="1935726"/>
            <a:ext cx="2466024" cy="1849518"/>
          </a:xfrm>
          <a:prstGeom prst="rect">
            <a:avLst/>
          </a:prstGeom>
        </p:spPr>
      </p:pic>
      <p:pic>
        <p:nvPicPr>
          <p:cNvPr id="3078" name="Picture 6" descr="https://cdn.discordapp.com/attachments/753914558317461516/1055555816582828113/IMG_20221221_12115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589" y="3896497"/>
            <a:ext cx="5200558" cy="233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cdn.discordapp.com/attachments/753914558317461516/1055555322204393573/IMG_20221221_12110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0"/>
          <a:stretch/>
        </p:blipFill>
        <p:spPr bwMode="auto">
          <a:xfrm>
            <a:off x="6186615" y="3785244"/>
            <a:ext cx="5206313" cy="243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6186615" y="2121821"/>
            <a:ext cx="444843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is our </a:t>
            </a:r>
            <a:r>
              <a:rPr lang="en-US" dirty="0" err="1"/>
              <a:t>playground,it</a:t>
            </a:r>
            <a:r>
              <a:rPr lang="en-US" dirty="0"/>
              <a:t> has two floors, one gym, and three pitches where we play basketball, football , </a:t>
            </a:r>
            <a:r>
              <a:rPr lang="en-US" dirty="0" err="1"/>
              <a:t>voleyball</a:t>
            </a:r>
            <a:r>
              <a:rPr lang="en-US" dirty="0"/>
              <a:t>... Each year we prepare basketball and football tournaments.</a:t>
            </a:r>
            <a:endParaRPr lang="es-ES" dirty="0"/>
          </a:p>
        </p:txBody>
      </p:sp>
      <p:sp>
        <p:nvSpPr>
          <p:cNvPr id="4" name="Rectángulo 3"/>
          <p:cNvSpPr/>
          <p:nvPr/>
        </p:nvSpPr>
        <p:spPr>
          <a:xfrm>
            <a:off x="348589" y="304108"/>
            <a:ext cx="450892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5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PLAYGROUND</a:t>
            </a:r>
            <a:endParaRPr lang="es-ES" sz="5400" dirty="0"/>
          </a:p>
        </p:txBody>
      </p:sp>
    </p:spTree>
    <p:extLst>
      <p:ext uri="{BB962C8B-B14F-4D97-AF65-F5344CB8AC3E}">
        <p14:creationId xmlns:p14="http://schemas.microsoft.com/office/powerpoint/2010/main" val="21202137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75330" y="315986"/>
            <a:ext cx="8596668" cy="1320800"/>
          </a:xfrm>
        </p:spPr>
        <p:txBody>
          <a:bodyPr>
            <a:normAutofit/>
          </a:bodyPr>
          <a:lstStyle/>
          <a:p>
            <a:r>
              <a:rPr lang="es-ES" sz="5400" b="1" i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CAFÉ</a:t>
            </a:r>
          </a:p>
        </p:txBody>
      </p:sp>
      <p:pic>
        <p:nvPicPr>
          <p:cNvPr id="2052" name="Picture 4" descr="https://cdn.discordapp.com/attachments/753914558317461516/1055555321021616260/IMG_20221221_1208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70" y="1356194"/>
            <a:ext cx="7651938" cy="3443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cdn.discordapp.com/attachments/753914558317461516/1055555817157439579/IMG_20221221_12133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511" y="4205547"/>
            <a:ext cx="5387080" cy="2424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8263439" y="3836215"/>
            <a:ext cx="3363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/>
              <a:t>This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out</a:t>
            </a:r>
            <a:r>
              <a:rPr lang="es-ES" dirty="0"/>
              <a:t> </a:t>
            </a:r>
            <a:r>
              <a:rPr lang="es-ES" dirty="0" err="1"/>
              <a:t>part</a:t>
            </a:r>
            <a:r>
              <a:rPr lang="es-ES" dirty="0"/>
              <a:t> of </a:t>
            </a:r>
            <a:r>
              <a:rPr lang="es-ES" dirty="0" err="1"/>
              <a:t>the</a:t>
            </a:r>
            <a:r>
              <a:rPr lang="es-ES" dirty="0"/>
              <a:t> café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342770" y="4799566"/>
            <a:ext cx="42127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This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inside</a:t>
            </a:r>
            <a:r>
              <a:rPr lang="es-ES" dirty="0"/>
              <a:t> </a:t>
            </a:r>
            <a:r>
              <a:rPr lang="es-ES" dirty="0" err="1"/>
              <a:t>part</a:t>
            </a:r>
            <a:r>
              <a:rPr lang="es-ES" dirty="0"/>
              <a:t> of </a:t>
            </a:r>
            <a:r>
              <a:rPr lang="es-ES" dirty="0" err="1"/>
              <a:t>the</a:t>
            </a:r>
            <a:r>
              <a:rPr lang="es-ES" dirty="0"/>
              <a:t> café , </a:t>
            </a:r>
            <a:r>
              <a:rPr lang="es-ES" dirty="0" err="1"/>
              <a:t>here</a:t>
            </a:r>
            <a:r>
              <a:rPr lang="es-ES" dirty="0"/>
              <a:t> </a:t>
            </a:r>
            <a:r>
              <a:rPr lang="es-ES" dirty="0" err="1"/>
              <a:t>we</a:t>
            </a:r>
            <a:r>
              <a:rPr lang="es-ES" dirty="0"/>
              <a:t> can </a:t>
            </a:r>
            <a:r>
              <a:rPr lang="es-ES" dirty="0" err="1"/>
              <a:t>buy</a:t>
            </a:r>
            <a:r>
              <a:rPr lang="es-ES" dirty="0"/>
              <a:t> </a:t>
            </a:r>
            <a:r>
              <a:rPr lang="es-ES" dirty="0" err="1"/>
              <a:t>some</a:t>
            </a:r>
            <a:r>
              <a:rPr lang="es-ES" dirty="0"/>
              <a:t> </a:t>
            </a:r>
            <a:r>
              <a:rPr lang="es-ES" dirty="0" err="1"/>
              <a:t>food</a:t>
            </a:r>
            <a:r>
              <a:rPr lang="es-ES" dirty="0"/>
              <a:t> and </a:t>
            </a:r>
            <a:r>
              <a:rPr lang="es-ES" dirty="0" err="1"/>
              <a:t>drinks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lunch in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playground</a:t>
            </a:r>
            <a:r>
              <a:rPr lang="es-ES" dirty="0"/>
              <a:t> time.</a:t>
            </a:r>
          </a:p>
        </p:txBody>
      </p:sp>
    </p:spTree>
    <p:extLst>
      <p:ext uri="{BB962C8B-B14F-4D97-AF65-F5344CB8AC3E}">
        <p14:creationId xmlns:p14="http://schemas.microsoft.com/office/powerpoint/2010/main" val="31694815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89469" y="2561965"/>
            <a:ext cx="10097758" cy="3690551"/>
          </a:xfrm>
        </p:spPr>
        <p:txBody>
          <a:bodyPr>
            <a:normAutofit/>
          </a:bodyPr>
          <a:lstStyle/>
          <a:p>
            <a:r>
              <a:rPr lang="es-ES" sz="96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GROUND FLOOR</a:t>
            </a:r>
          </a:p>
        </p:txBody>
      </p:sp>
    </p:spTree>
    <p:extLst>
      <p:ext uri="{BB962C8B-B14F-4D97-AF65-F5344CB8AC3E}">
        <p14:creationId xmlns:p14="http://schemas.microsoft.com/office/powerpoint/2010/main" val="40828051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30199" y="297212"/>
            <a:ext cx="8596668" cy="1320800"/>
          </a:xfrm>
        </p:spPr>
        <p:txBody>
          <a:bodyPr/>
          <a:lstStyle/>
          <a:p>
            <a:r>
              <a:rPr lang="es-ES" dirty="0"/>
              <a:t>THE HALL </a:t>
            </a:r>
            <a:br>
              <a:rPr lang="es-ES" dirty="0"/>
            </a:br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371" y="975661"/>
            <a:ext cx="7152251" cy="5364189"/>
          </a:xfrm>
        </p:spPr>
      </p:pic>
      <p:sp>
        <p:nvSpPr>
          <p:cNvPr id="6" name="CuadroTexto 5"/>
          <p:cNvSpPr txBox="1"/>
          <p:nvPr/>
        </p:nvSpPr>
        <p:spPr>
          <a:xfrm>
            <a:off x="430199" y="971681"/>
            <a:ext cx="31697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We</a:t>
            </a:r>
            <a:r>
              <a:rPr lang="es-ES" dirty="0"/>
              <a:t> </a:t>
            </a:r>
            <a:r>
              <a:rPr lang="es-ES" dirty="0" err="1"/>
              <a:t>enter</a:t>
            </a:r>
            <a:r>
              <a:rPr lang="es-ES" dirty="0"/>
              <a:t> </a:t>
            </a:r>
            <a:r>
              <a:rPr lang="es-ES" dirty="0" err="1"/>
              <a:t>here</a:t>
            </a:r>
            <a:r>
              <a:rPr lang="es-ES" dirty="0"/>
              <a:t> </a:t>
            </a:r>
            <a:r>
              <a:rPr lang="es-ES" dirty="0" err="1"/>
              <a:t>every</a:t>
            </a:r>
            <a:r>
              <a:rPr lang="es-ES" dirty="0"/>
              <a:t> </a:t>
            </a:r>
            <a:r>
              <a:rPr lang="es-ES" dirty="0" err="1"/>
              <a:t>morning</a:t>
            </a:r>
            <a:r>
              <a:rPr lang="es-ES" dirty="0"/>
              <a:t>, </a:t>
            </a:r>
            <a:r>
              <a:rPr lang="es-ES" dirty="0" err="1"/>
              <a:t>it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main</a:t>
            </a:r>
            <a:r>
              <a:rPr lang="es-ES" dirty="0"/>
              <a:t> </a:t>
            </a:r>
            <a:r>
              <a:rPr lang="es-ES" dirty="0" err="1"/>
              <a:t>entrance</a:t>
            </a:r>
            <a:r>
              <a:rPr lang="es-ES" dirty="0"/>
              <a:t> of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building</a:t>
            </a:r>
            <a:r>
              <a:rPr lang="es-ES" dirty="0"/>
              <a:t>. 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99" y="4282927"/>
            <a:ext cx="2742564" cy="2056923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98" y="2078471"/>
            <a:ext cx="2742565" cy="2056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5086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37940" y="255373"/>
            <a:ext cx="8596668" cy="1320800"/>
          </a:xfrm>
        </p:spPr>
        <p:txBody>
          <a:bodyPr>
            <a:normAutofit/>
          </a:bodyPr>
          <a:lstStyle/>
          <a:p>
            <a:r>
              <a:rPr lang="es-ES" sz="6600" dirty="0"/>
              <a:t>THE LIBRARY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936" y="1576173"/>
            <a:ext cx="6564644" cy="4923482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840284" y="1576173"/>
            <a:ext cx="39376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In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library</a:t>
            </a:r>
            <a:r>
              <a:rPr lang="es-ES" dirty="0"/>
              <a:t> </a:t>
            </a:r>
            <a:r>
              <a:rPr lang="es-ES" dirty="0" err="1"/>
              <a:t>you</a:t>
            </a:r>
            <a:r>
              <a:rPr lang="es-ES" dirty="0"/>
              <a:t> can </a:t>
            </a:r>
            <a:r>
              <a:rPr lang="es-ES" dirty="0" err="1"/>
              <a:t>take</a:t>
            </a:r>
            <a:r>
              <a:rPr lang="es-ES" dirty="0"/>
              <a:t> </a:t>
            </a:r>
            <a:r>
              <a:rPr lang="es-ES" dirty="0" err="1"/>
              <a:t>books</a:t>
            </a:r>
            <a:r>
              <a:rPr lang="es-ES" dirty="0"/>
              <a:t> and </a:t>
            </a:r>
            <a:r>
              <a:rPr lang="es-ES" dirty="0" err="1"/>
              <a:t>CDs</a:t>
            </a:r>
            <a:r>
              <a:rPr lang="es-ES" dirty="0"/>
              <a:t> and in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playtime</a:t>
            </a:r>
            <a:r>
              <a:rPr lang="es-ES" dirty="0"/>
              <a:t> </a:t>
            </a:r>
            <a:r>
              <a:rPr lang="es-ES" dirty="0" err="1"/>
              <a:t>you</a:t>
            </a:r>
            <a:r>
              <a:rPr lang="es-ES" dirty="0"/>
              <a:t> can </a:t>
            </a:r>
            <a:r>
              <a:rPr lang="es-ES" dirty="0" err="1"/>
              <a:t>go</a:t>
            </a:r>
            <a:r>
              <a:rPr lang="es-ES" dirty="0"/>
              <a:t> </a:t>
            </a:r>
            <a:r>
              <a:rPr lang="es-ES" dirty="0" err="1"/>
              <a:t>here</a:t>
            </a:r>
            <a:r>
              <a:rPr lang="es-ES" dirty="0"/>
              <a:t> and do </a:t>
            </a:r>
            <a:r>
              <a:rPr lang="es-ES" dirty="0" err="1"/>
              <a:t>homework</a:t>
            </a:r>
            <a:r>
              <a:rPr lang="es-ES" dirty="0"/>
              <a:t>.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21" y="3204519"/>
            <a:ext cx="3844325" cy="2883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4312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4400" dirty="0"/>
              <a:t>EVENTS ROOM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13" y="2630582"/>
            <a:ext cx="7349655" cy="3492696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393912" y="1538019"/>
            <a:ext cx="6690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Here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where</a:t>
            </a:r>
            <a:r>
              <a:rPr lang="es-ES" dirty="0"/>
              <a:t> </a:t>
            </a:r>
            <a:r>
              <a:rPr lang="es-ES" dirty="0" err="1"/>
              <a:t>important</a:t>
            </a:r>
            <a:r>
              <a:rPr lang="es-ES" dirty="0"/>
              <a:t> </a:t>
            </a:r>
            <a:r>
              <a:rPr lang="es-ES" dirty="0" err="1"/>
              <a:t>events</a:t>
            </a:r>
            <a:r>
              <a:rPr lang="es-ES" dirty="0"/>
              <a:t> </a:t>
            </a:r>
            <a:r>
              <a:rPr lang="es-ES" dirty="0" err="1"/>
              <a:t>such</a:t>
            </a:r>
            <a:r>
              <a:rPr lang="es-ES" dirty="0"/>
              <a:t> as performances, </a:t>
            </a:r>
            <a:r>
              <a:rPr lang="es-ES" dirty="0" err="1"/>
              <a:t>presentations</a:t>
            </a:r>
            <a:r>
              <a:rPr lang="es-ES" dirty="0"/>
              <a:t>, and </a:t>
            </a:r>
            <a:r>
              <a:rPr lang="es-ES" dirty="0" err="1"/>
              <a:t>talks</a:t>
            </a:r>
            <a:r>
              <a:rPr lang="es-ES" dirty="0"/>
              <a:t> of </a:t>
            </a:r>
            <a:r>
              <a:rPr lang="es-ES" dirty="0" err="1"/>
              <a:t>diferents</a:t>
            </a:r>
            <a:r>
              <a:rPr lang="es-ES" dirty="0"/>
              <a:t> </a:t>
            </a:r>
            <a:r>
              <a:rPr lang="es-ES" dirty="0" err="1"/>
              <a:t>topics</a:t>
            </a:r>
            <a:r>
              <a:rPr lang="es-ES" dirty="0"/>
              <a:t> </a:t>
            </a:r>
            <a:r>
              <a:rPr lang="es-ES" dirty="0" err="1"/>
              <a:t>take</a:t>
            </a:r>
            <a:r>
              <a:rPr lang="es-ES" dirty="0"/>
              <a:t> place. </a:t>
            </a: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140" y="906558"/>
            <a:ext cx="3912973" cy="3036223"/>
          </a:xfr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" r="11889"/>
          <a:stretch/>
        </p:blipFill>
        <p:spPr>
          <a:xfrm>
            <a:off x="7924799" y="4109706"/>
            <a:ext cx="3917314" cy="2013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0123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56491" y="2537254"/>
            <a:ext cx="8596668" cy="1320800"/>
          </a:xfrm>
        </p:spPr>
        <p:txBody>
          <a:bodyPr>
            <a:noAutofit/>
          </a:bodyPr>
          <a:lstStyle/>
          <a:p>
            <a:r>
              <a:rPr lang="es-ES" sz="96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FLOORS</a:t>
            </a:r>
          </a:p>
        </p:txBody>
      </p:sp>
    </p:spTree>
    <p:extLst>
      <p:ext uri="{BB962C8B-B14F-4D97-AF65-F5344CB8AC3E}">
        <p14:creationId xmlns:p14="http://schemas.microsoft.com/office/powerpoint/2010/main" val="36777711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699" y="1153878"/>
            <a:ext cx="5988133" cy="269319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39" y="4631593"/>
            <a:ext cx="4316627" cy="194248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32" y="1153878"/>
            <a:ext cx="3980507" cy="2985379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1843865" y="742643"/>
            <a:ext cx="1558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corridors</a:t>
            </a:r>
            <a:endParaRPr lang="es-ES" dirty="0"/>
          </a:p>
        </p:txBody>
      </p:sp>
      <p:sp>
        <p:nvSpPr>
          <p:cNvPr id="12" name="CuadroTexto 11"/>
          <p:cNvSpPr txBox="1"/>
          <p:nvPr/>
        </p:nvSpPr>
        <p:spPr>
          <a:xfrm>
            <a:off x="1681989" y="4223064"/>
            <a:ext cx="2013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Normal </a:t>
            </a:r>
            <a:r>
              <a:rPr lang="es-ES" dirty="0" err="1"/>
              <a:t>classroom</a:t>
            </a:r>
            <a:endParaRPr lang="es-ES" dirty="0"/>
          </a:p>
        </p:txBody>
      </p:sp>
      <p:sp>
        <p:nvSpPr>
          <p:cNvPr id="13" name="CuadroTexto 12"/>
          <p:cNvSpPr txBox="1"/>
          <p:nvPr/>
        </p:nvSpPr>
        <p:spPr>
          <a:xfrm>
            <a:off x="7479728" y="3882565"/>
            <a:ext cx="1194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/>
              <a:t>Signboard</a:t>
            </a:r>
            <a:endParaRPr lang="es-ES" dirty="0"/>
          </a:p>
        </p:txBody>
      </p:sp>
      <p:sp>
        <p:nvSpPr>
          <p:cNvPr id="14" name="CuadroTexto 13"/>
          <p:cNvSpPr txBox="1"/>
          <p:nvPr/>
        </p:nvSpPr>
        <p:spPr>
          <a:xfrm>
            <a:off x="7673950" y="749051"/>
            <a:ext cx="1588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Art </a:t>
            </a:r>
            <a:r>
              <a:rPr lang="es-ES" dirty="0" err="1"/>
              <a:t>classroom</a:t>
            </a:r>
            <a:endParaRPr lang="es-ES" dirty="0"/>
          </a:p>
        </p:txBody>
      </p:sp>
      <p:pic>
        <p:nvPicPr>
          <p:cNvPr id="1026" name="Picture 2" descr="https://cdn.discordapp.com/attachments/753914558317461516/1055555819057467502/IMG_20221221_12213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8971006" y="1340323"/>
            <a:ext cx="1735842" cy="78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" name="Imagen 10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810" y="4230081"/>
            <a:ext cx="5141325" cy="234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2563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96" y="2328141"/>
            <a:ext cx="4631545" cy="3473659"/>
          </a:xfrm>
        </p:spPr>
      </p:pic>
      <p:pic>
        <p:nvPicPr>
          <p:cNvPr id="6" name="Marcador de contenido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248" y="1642998"/>
            <a:ext cx="5318964" cy="2421973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021492" y="411892"/>
            <a:ext cx="50113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 err="1"/>
              <a:t>The</a:t>
            </a:r>
            <a:r>
              <a:rPr lang="es-ES" sz="3200" dirty="0"/>
              <a:t> </a:t>
            </a:r>
            <a:r>
              <a:rPr lang="es-ES" sz="3200" dirty="0" err="1"/>
              <a:t>tecnology</a:t>
            </a:r>
            <a:r>
              <a:rPr lang="es-ES" sz="3200" dirty="0"/>
              <a:t> </a:t>
            </a:r>
            <a:r>
              <a:rPr lang="es-ES" sz="3200" dirty="0" err="1"/>
              <a:t>classrooms</a:t>
            </a:r>
            <a:r>
              <a:rPr lang="es-ES" sz="3200" dirty="0"/>
              <a:t> 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432650" y="1131321"/>
            <a:ext cx="57292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We</a:t>
            </a:r>
            <a:r>
              <a:rPr lang="es-ES" dirty="0"/>
              <a:t> </a:t>
            </a:r>
            <a:r>
              <a:rPr lang="es-ES" dirty="0" err="1"/>
              <a:t>have</a:t>
            </a:r>
            <a:r>
              <a:rPr lang="es-ES" dirty="0"/>
              <a:t> </a:t>
            </a:r>
            <a:r>
              <a:rPr lang="es-ES" dirty="0" err="1"/>
              <a:t>three</a:t>
            </a:r>
            <a:r>
              <a:rPr lang="es-ES" dirty="0"/>
              <a:t> </a:t>
            </a:r>
            <a:r>
              <a:rPr lang="es-ES" dirty="0" err="1"/>
              <a:t>classes</a:t>
            </a:r>
            <a:r>
              <a:rPr lang="es-ES" dirty="0"/>
              <a:t>, </a:t>
            </a:r>
            <a:r>
              <a:rPr lang="es-ES" dirty="0" err="1"/>
              <a:t>two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do </a:t>
            </a:r>
            <a:r>
              <a:rPr lang="es-ES" dirty="0" err="1"/>
              <a:t>informatic</a:t>
            </a:r>
            <a:r>
              <a:rPr lang="es-ES" dirty="0"/>
              <a:t> and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other</a:t>
            </a:r>
            <a:r>
              <a:rPr lang="es-ES" dirty="0"/>
              <a:t> </a:t>
            </a:r>
            <a:r>
              <a:rPr lang="es-ES" dirty="0" err="1"/>
              <a:t>one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do </a:t>
            </a:r>
            <a:r>
              <a:rPr lang="es-ES" dirty="0" err="1"/>
              <a:t>things</a:t>
            </a:r>
            <a:r>
              <a:rPr lang="es-ES" dirty="0"/>
              <a:t> in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work</a:t>
            </a:r>
            <a:r>
              <a:rPr lang="es-ES" dirty="0"/>
              <a:t> </a:t>
            </a:r>
            <a:r>
              <a:rPr lang="es-ES" dirty="0" err="1"/>
              <a:t>room</a:t>
            </a:r>
            <a:r>
              <a:rPr lang="es-ES" dirty="0"/>
              <a:t>.</a:t>
            </a:r>
          </a:p>
        </p:txBody>
      </p:sp>
      <p:pic>
        <p:nvPicPr>
          <p:cNvPr id="2050" name="Picture 2" descr="https://cdn.discordapp.com/attachments/673117998302887937/1055568661466861608/167173752727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248" y="4253482"/>
            <a:ext cx="5318964" cy="2288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69045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16448" y="675503"/>
            <a:ext cx="8596668" cy="1320800"/>
          </a:xfrm>
        </p:spPr>
        <p:txBody>
          <a:bodyPr>
            <a:normAutofit/>
          </a:bodyPr>
          <a:lstStyle/>
          <a:p>
            <a:r>
              <a:rPr lang="es-ES" sz="1800" dirty="0" err="1">
                <a:solidFill>
                  <a:schemeClr val="tx1"/>
                </a:solidFill>
              </a:rPr>
              <a:t>The</a:t>
            </a:r>
            <a:r>
              <a:rPr lang="es-ES" sz="1800" dirty="0">
                <a:solidFill>
                  <a:schemeClr val="tx1"/>
                </a:solidFill>
              </a:rPr>
              <a:t> </a:t>
            </a:r>
            <a:r>
              <a:rPr lang="es-ES" sz="1800" dirty="0" err="1">
                <a:solidFill>
                  <a:schemeClr val="tx1"/>
                </a:solidFill>
              </a:rPr>
              <a:t>biology</a:t>
            </a:r>
            <a:r>
              <a:rPr lang="es-ES" sz="1800" dirty="0">
                <a:solidFill>
                  <a:schemeClr val="tx1"/>
                </a:solidFill>
              </a:rPr>
              <a:t> </a:t>
            </a:r>
            <a:r>
              <a:rPr lang="es-ES" sz="1800" dirty="0" err="1">
                <a:solidFill>
                  <a:schemeClr val="tx1"/>
                </a:solidFill>
              </a:rPr>
              <a:t>classroom</a:t>
            </a:r>
            <a:endParaRPr lang="es-ES" sz="1800" dirty="0">
              <a:solidFill>
                <a:schemeClr val="tx1"/>
              </a:solidFill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26" y="1204997"/>
            <a:ext cx="5411974" cy="4058981"/>
          </a:xfrm>
        </p:spPr>
      </p:pic>
      <p:pic>
        <p:nvPicPr>
          <p:cNvPr id="5" name="Picture 4" descr="https://cdn.discordapp.com/attachments/753914558317461516/1055555817828532244/IMG_20221221_1216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7125" y="1204997"/>
            <a:ext cx="5709447" cy="256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8066949" y="675503"/>
            <a:ext cx="1976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French </a:t>
            </a:r>
            <a:r>
              <a:rPr lang="es-ES" dirty="0" err="1"/>
              <a:t>classroom</a:t>
            </a:r>
            <a:endParaRPr lang="es-ES" dirty="0"/>
          </a:p>
        </p:txBody>
      </p:sp>
      <p:sp>
        <p:nvSpPr>
          <p:cNvPr id="7" name="CuadroTexto 6"/>
          <p:cNvSpPr txBox="1"/>
          <p:nvPr/>
        </p:nvSpPr>
        <p:spPr>
          <a:xfrm>
            <a:off x="436026" y="5331807"/>
            <a:ext cx="54535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Here we usually do a lot of experiments using animal organs or microorganisms but we have lesson classes too.</a:t>
            </a:r>
            <a:r>
              <a:rPr lang="es-ES" dirty="0"/>
              <a:t> 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6247125" y="3934410"/>
            <a:ext cx="3778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french</a:t>
            </a:r>
            <a:r>
              <a:rPr lang="es-ES" dirty="0"/>
              <a:t> </a:t>
            </a:r>
            <a:r>
              <a:rPr lang="es-ES" dirty="0" err="1"/>
              <a:t>classes</a:t>
            </a:r>
            <a:r>
              <a:rPr lang="es-ES" dirty="0"/>
              <a:t> </a:t>
            </a:r>
            <a:r>
              <a:rPr lang="es-ES" dirty="0" err="1"/>
              <a:t>take</a:t>
            </a:r>
            <a:r>
              <a:rPr lang="es-ES" dirty="0"/>
              <a:t> place </a:t>
            </a:r>
            <a:r>
              <a:rPr lang="es-ES" dirty="0" err="1"/>
              <a:t>here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18297107"/>
      </p:ext>
    </p:extLst>
  </p:cSld>
  <p:clrMapOvr>
    <a:masterClrMapping/>
  </p:clrMapOvr>
</p:sld>
</file>

<file path=ppt/theme/theme1.xml><?xml version="1.0" encoding="utf-8"?>
<a:theme xmlns:a="http://schemas.openxmlformats.org/drawingml/2006/main" name="Faceta">
  <a:themeElements>
    <a:clrScheme name="Papel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Fac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TM02900688[[fn=Faceta]]</Template>
  <TotalTime>161</TotalTime>
  <Words>207</Words>
  <Application>Microsoft Office PowerPoint</Application>
  <PresentationFormat>Panorámica</PresentationFormat>
  <Paragraphs>25</Paragraphs>
  <Slides>11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5" baseType="lpstr">
      <vt:lpstr>Arial</vt:lpstr>
      <vt:lpstr>Trebuchet MS</vt:lpstr>
      <vt:lpstr>Wingdings 3</vt:lpstr>
      <vt:lpstr>Faceta</vt:lpstr>
      <vt:lpstr>My high school    </vt:lpstr>
      <vt:lpstr>GROUND FLOOR</vt:lpstr>
      <vt:lpstr>THE HALL  </vt:lpstr>
      <vt:lpstr>THE LIBRARY</vt:lpstr>
      <vt:lpstr>EVENTS ROOM</vt:lpstr>
      <vt:lpstr>THE FLOORS</vt:lpstr>
      <vt:lpstr>Presentación de PowerPoint</vt:lpstr>
      <vt:lpstr>Presentación de PowerPoint</vt:lpstr>
      <vt:lpstr>The biology classroom</vt:lpstr>
      <vt:lpstr>Presentación de PowerPoint</vt:lpstr>
      <vt:lpstr>THE CAFÉ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</dc:title>
  <dc:creator>Cesar Garcia Perez</dc:creator>
  <cp:lastModifiedBy>Marta de la Torre</cp:lastModifiedBy>
  <cp:revision>18</cp:revision>
  <dcterms:created xsi:type="dcterms:W3CDTF">2022-12-22T17:43:36Z</dcterms:created>
  <dcterms:modified xsi:type="dcterms:W3CDTF">2023-01-08T19:09:24Z</dcterms:modified>
</cp:coreProperties>
</file>