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fntdata" ContentType="application/x-fontdata"/>
  <Default Extension="bmp" ContentType="image/bmp"/>
  <Default Extension="jpeg" ContentType="image/jpeg"/>
  <Default Extension="png" ContentType="image/png"/>
  <Default Extension="gif" ContentType="image/gif"/>
  <Default Extension="tif" ContentType="image/tif"/>
  <Default Extension="emf" ContentType="image/x-emf"/>
  <Default Extension="wmf" ContentType="image/x-wmf"/>
  <Default Extension="pct" ContentType="image/pct"/>
  <Default Extension="pcx" ContentType="image/pcx"/>
  <Default Extension="tga" ContentType="image/tga"/>
  <Default Extension="svg" ContentType="image/svg+xml"/>
  <Default Extension="avi" ContentType="video/avi"/>
  <Default Extension="wmv" ContentType="video/wmv"/>
  <Default Extension="mpg" ContentType="video/mpeg"/>
  <Default Extension="mpeg" ContentType="video/mpeg"/>
  <Default Extension="mp2" ContentType="video/mpeg"/>
  <Default Extension="mp4" ContentType="video/mpeg"/>
  <Default Extension="wma" ContentType="audio/x-ms-wma"/>
  <Default Extension="mid" ContentType="audio/unknown"/>
  <Default Extension="midi" ContentType="audio/unknown"/>
  <Default Extension="rmi" ContentType="audio/unknown"/>
  <Default Extension="mp3" ContentType="audio/unknown"/>
  <Default Extension="wav" ContentType="audio/wav"/>
  <Default Extension="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</Types>
</file>

<file path=_rels/.rels><?xml version="1.0" encoding="UTF-8" standalone="yes" 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</file>

<file path=ppt/presentation.xml><?xml version="1.0" encoding="utf-8"?>
<p:presentation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4" r:id="rId11"/>
    <p:sldId id="260" r:id="rId12"/>
    <p:sldId id="261" r:id="rId13"/>
    <p:sldId id="263" r:id="rId14"/>
    <p:sldId id="262" r:id="rId15"/>
    <p:sldId id="265" r:id="rId16"/>
    <p:sldId id="267" r:id="rId17"/>
    <p:sldId id="266" r:id="rId18"/>
    <p:sldId id="268" r:id="rId19"/>
    <p:sldId id="269" r:id="rId20"/>
    <p:sldId id="270" r:id="rId21"/>
    <p:sldId id="271" r:id="rId22"/>
  </p:sldIdLst>
  <p:sldSz cx="9144000" cy="6858000"/>
  <p:notesSz cx="6858000" cy="9144000"/>
  <p:defaultTextStyle>
    <a:lvl1pPr marL="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pitchFamily="0" charset="0"/>
        <a:cs typeface="Times New Roman" pitchFamily="1" charset="-18"/>
      </a:defRPr>
    </a:lvl1pPr>
    <a:lvl2pPr marL="4572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pitchFamily="0" charset="0"/>
        <a:cs typeface="Times New Roman" pitchFamily="1" charset="-18"/>
      </a:defRPr>
    </a:lvl2pPr>
    <a:lvl3pPr marL="9144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pitchFamily="0" charset="0"/>
        <a:cs typeface="Times New Roman" pitchFamily="1" charset="-18"/>
      </a:defRPr>
    </a:lvl3pPr>
    <a:lvl4pPr marL="13716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pitchFamily="0" charset="0"/>
        <a:cs typeface="Times New Roman" pitchFamily="1" charset="-18"/>
      </a:defRPr>
    </a:lvl4pPr>
    <a:lvl5pPr marL="18288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pitchFamily="0" charset="0"/>
        <a:cs typeface="Times New Roman" pitchFamily="1" charset="-18"/>
      </a:defRPr>
    </a:lvl5pPr>
    <a:lvl6pPr marL="22860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pitchFamily="0" charset="0"/>
        <a:cs typeface="Times New Roman" pitchFamily="1" charset="-18"/>
      </a:defRPr>
    </a:lvl6pPr>
    <a:lvl7pPr marL="27432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pitchFamily="0" charset="0"/>
        <a:cs typeface="Times New Roman" pitchFamily="1" charset="-18"/>
      </a:defRPr>
    </a:lvl7pPr>
    <a:lvl8pPr marL="32004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pitchFamily="0" charset="0"/>
        <a:cs typeface="Times New Roman" pitchFamily="1" charset="-18"/>
      </a:defRPr>
    </a:lvl8pPr>
    <a:lvl9pPr marL="36576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pitchFamily="0" charset="0"/>
        <a:cs typeface="Times New Roman" pitchFamily="1" charset="-18"/>
      </a:defRPr>
    </a:lvl9pPr>
  </p:defaultTextStyle>
</p:presentation>
</file>

<file path=ppt/presProps.xml><?xml version="1.0" encoding="utf-8"?>
<p:presentation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howPr showNarration="1">
    <p:penClr>
      <a:srgbClr val="0000FF"/>
    </p:penClr>
  </p:showPr>
  <p:extLst>
    <p:ext uri="smNativeData">
      <pr:smAppRevision xmlns:pr="smNativeData" xmlns="smNativeData" dt="1710426037" val="1203" revOS="4"/>
      <pr:smFileRevision xmlns:pr="smNativeData" xmlns="smNativeData" dt="1710426037" val="101"/>
      <pr:guideOptions xmlns:pr="smNativeData" xmlns="smNativeData" dt="1710426037" snapToGrid="1" snapToBorders="1" snapToGuide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ideViewPr>
    <p:cSldViewPr snapToObjects="1" showGuides="1">
      <p:cViewPr varScale="1">
        <p:scale>
          <a:sx n="63" d="100"/>
          <a:sy n="63" d="100"/>
        </p:scale>
        <p:origin x="2017" y="210"/>
      </p:cViewPr>
      <p:guideLst x="0" y="0"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sorterViewPr>
    <p:cViewPr>
      <p:scale>
        <a:sx n="16" d="100"/>
        <a:sy n="16" d="100"/>
      </p:scale>
      <p:origin x="0" y="0"/>
    </p:cViewPr>
  </p:sorterViewPr>
  <p:notesViewPr>
    <p:cSldViewPr snapToObjects="1" showGuides="1">
      <p:cViewPr>
        <p:scale>
          <a:sx n="63" d="100"/>
          <a:sy n="63" d="100"/>
        </p:scale>
        <p:origin x="2017" y="210"/>
      </p:cViewPr>
    </p:cSldViewPr>
  </p:notesViewPr>
  <p:gridSpacing cx="73477120" cy="73477120"/>
</p:viewPr>
</file>

<file path=ppt/_rels/presentation.xml.rels><?xml version="1.0" encoding="UTF-8" standalone="yes" 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tableStyles" Target="tableStyles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/Relationships>
</file>

<file path=ppt/notesMasters/_rels/notesMaster1.xml.rels><?xml version="1.0" encoding="UTF-8" standalone="yes" 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szarNagłówka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AAAAABIEgAA0AIAABAAAAAmAAAACAAAAP//////////MAAAABQAAAAAAAAAAAD//wAAAQAAAP//AAABAA=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l">
              <a:defRPr sz="1200" cap="none"/>
            </a:lvl1pPr>
          </a:lstStyle>
          <a:p>
            <a:pPr/>
          </a:p>
        </p:txBody>
      </p:sp>
      <p:sp>
        <p:nvSpPr>
          <p:cNvPr id="3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AAAAAAwKgAA0AIAABAAAAAmAAAACAAAAP//////////MAAAABQAAAAAAAAAAAD//wAAAQAAAP//AAABAA=="/>
              </a:ext>
            </a:extLst>
          </p:cNvSpPr>
          <p:nvPr>
            <p:ph type="dt" sz="quarter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r">
              <a:defRPr sz="1200" cap="none"/>
            </a:lvl1pPr>
          </a:lstStyle>
          <a:p>
            <a:pPr/>
            <a:fld id="{1F5BF87F-31F2-0E0E-BCE3-C75BB6AD4A92}" type="datetime1">
              <a:t/>
            </a:fld>
          </a:p>
        </p:txBody>
      </p:sp>
      <p:sp>
        <p:nvSpPr>
          <p:cNvPr id="4" name="Obraz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DgEAAAoIwAAUBkAABAAAAAmAAAACAAAAP//////////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sp>
        <p:nvSpPr>
          <p:cNvPr id="5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LgaAAD4JQAACDQAABAAAAAmAAAACAAAAP//////////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  <a:r>
              <a:t>Kliknij, aby edytować style wzorca tekstów</a:t>
            </a:r>
          </a:p>
          <a:p>
            <a:pPr lvl="1"/>
            <a:r>
              <a:t>Drugi poziom</a:t>
            </a:r>
          </a:p>
          <a:p>
            <a:pPr lvl="2"/>
            <a:r>
              <a:t>Trzeci poziom</a:t>
            </a:r>
          </a:p>
          <a:p>
            <a:pPr lvl="3"/>
            <a:r>
              <a:t>Czwarty poziom</a:t>
            </a:r>
          </a:p>
          <a:p>
            <a:pPr lvl="4"/>
            <a:r>
              <a:t>Piąty poziom</a:t>
            </a:r>
          </a:p>
        </p:txBody>
      </p:sp>
      <p:sp>
        <p:nvSpPr>
          <p:cNvPr id="6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HA1AABIEgAAQDgAABAAAAAmAAAACAAAAP//////////MAAAABQAAAAAAAAAAAD//wAAAQAAAP//AAABAA=="/>
              </a:ext>
            </a:extLst>
          </p:cNvSpPr>
          <p:nvPr>
            <p:ph type="ftr" sz="quarte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1200" cap="none"/>
            </a:lvl1pPr>
          </a:lstStyle>
          <a:p>
            <a:pPr/>
          </a:p>
        </p:txBody>
      </p:sp>
      <p:sp>
        <p:nvSpPr>
          <p:cNvPr id="7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HA1AAAwKgAAQDgAABAAAAAmAAAACAAAAP//////////MAAAABQAAAAAAAAAAAD//wAAAQAAAP//AAABAA=="/>
              </a:ext>
            </a:extLst>
          </p:cNvSpPr>
          <p:nvPr>
            <p:ph type="sldNum" sz="quarter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r">
              <a:defRPr sz="1200" cap="none"/>
            </a:lvl1pPr>
          </a:lstStyle>
          <a:p>
            <a:pPr/>
            <a:fld id="{1F5B83E2-ACF2-0E75-BCE3-5A20CDAD4A0F}" type="slidenum">
              <a:t/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marL="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pitchFamily="0" charset="0"/>
        <a:cs typeface="Times New Roman" pitchFamily="1" charset="-18"/>
      </a:defRPr>
    </a:lvl1pPr>
    <a:lvl2pPr marL="4572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pitchFamily="0" charset="0"/>
        <a:cs typeface="Times New Roman" pitchFamily="1" charset="-18"/>
      </a:defRPr>
    </a:lvl2pPr>
    <a:lvl3pPr marL="9144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pitchFamily="0" charset="0"/>
        <a:cs typeface="Times New Roman" pitchFamily="1" charset="-18"/>
      </a:defRPr>
    </a:lvl3pPr>
    <a:lvl4pPr marL="13716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pitchFamily="0" charset="0"/>
        <a:cs typeface="Times New Roman" pitchFamily="1" charset="-18"/>
      </a:defRPr>
    </a:lvl4pPr>
    <a:lvl5pPr marL="18288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pitchFamily="0" charset="0"/>
        <a:cs typeface="Times New Roman" pitchFamily="1" charset="-18"/>
      </a:defRPr>
    </a:lvl5pPr>
    <a:lvl6pPr marL="22860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pitchFamily="0" charset="0"/>
        <a:cs typeface="Times New Roman" pitchFamily="1" charset="-18"/>
      </a:defRPr>
    </a:lvl6pPr>
    <a:lvl7pPr marL="27432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pitchFamily="0" charset="0"/>
        <a:cs typeface="Times New Roman" pitchFamily="1" charset="-18"/>
      </a:defRPr>
    </a:lvl7pPr>
    <a:lvl8pPr marL="32004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pitchFamily="0" charset="0"/>
        <a:cs typeface="Times New Roman" pitchFamily="1" charset="-18"/>
      </a:defRPr>
    </a:lvl8pPr>
    <a:lvl9pPr marL="36576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SimSun" pitchFamily="0" charset="0"/>
        <a:cs typeface="Times New Roman" pitchFamily="1" charset="-18"/>
      </a:defRPr>
    </a:lvl9pPr>
  </p:notesStyle>
</p:notesMaster>
</file>

<file path=ppt/notesSlides/_rels/notesSlide1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Relationship Id="rId3" Type="http://schemas.openxmlformats.org/officeDocument/2006/relationships/themeOverride" Target="../theme/themeOverride1.xml"/></Relationships>
</file>

<file path=ppt/notesSlides/_rels/notesSlide10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Relationship Id="rId3" Type="http://schemas.openxmlformats.org/officeDocument/2006/relationships/themeOverride" Target="../theme/themeOverride10.xml"/></Relationships>
</file>

<file path=ppt/notesSlides/_rels/notesSlide11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Relationship Id="rId3" Type="http://schemas.openxmlformats.org/officeDocument/2006/relationships/themeOverride" Target="../theme/themeOverride11.xml"/></Relationships>
</file>

<file path=ppt/notesSlides/_rels/notesSlide12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Relationship Id="rId3" Type="http://schemas.openxmlformats.org/officeDocument/2006/relationships/themeOverride" Target="../theme/themeOverride12.xml"/></Relationships>
</file>

<file path=ppt/notesSlides/_rels/notesSlide13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Relationship Id="rId3" Type="http://schemas.openxmlformats.org/officeDocument/2006/relationships/themeOverride" Target="../theme/themeOverride13.xml"/></Relationships>
</file>

<file path=ppt/notesSlides/_rels/notesSlide14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Relationship Id="rId3" Type="http://schemas.openxmlformats.org/officeDocument/2006/relationships/themeOverride" Target="../theme/themeOverride14.xml"/></Relationships>
</file>

<file path=ppt/notesSlides/_rels/notesSlide15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Relationship Id="rId3" Type="http://schemas.openxmlformats.org/officeDocument/2006/relationships/themeOverride" Target="../theme/themeOverride15.xml"/></Relationships>
</file>

<file path=ppt/notesSlides/_rels/notesSlide16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Relationship Id="rId3" Type="http://schemas.openxmlformats.org/officeDocument/2006/relationships/themeOverride" Target="../theme/themeOverride16.xml"/></Relationships>
</file>

<file path=ppt/notesSlides/_rels/notesSlide2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Relationship Id="rId3" Type="http://schemas.openxmlformats.org/officeDocument/2006/relationships/themeOverride" Target="../theme/themeOverride2.xml"/></Relationships>
</file>

<file path=ppt/notesSlides/_rels/notesSlide3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Relationship Id="rId3" Type="http://schemas.openxmlformats.org/officeDocument/2006/relationships/themeOverride" Target="../theme/themeOverride3.xml"/></Relationships>
</file>

<file path=ppt/notesSlides/_rels/notesSlide4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Relationship Id="rId3" Type="http://schemas.openxmlformats.org/officeDocument/2006/relationships/themeOverride" Target="../theme/themeOverride4.xml"/></Relationships>
</file>

<file path=ppt/notesSlides/_rels/notesSlide5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Relationship Id="rId3" Type="http://schemas.openxmlformats.org/officeDocument/2006/relationships/themeOverride" Target="../theme/themeOverride5.xml"/></Relationships>
</file>

<file path=ppt/notesSlides/_rels/notesSlide6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Relationship Id="rId3" Type="http://schemas.openxmlformats.org/officeDocument/2006/relationships/themeOverride" Target="../theme/themeOverride6.xml"/></Relationships>
</file>

<file path=ppt/notesSlides/_rels/notesSlide7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Relationship Id="rId3" Type="http://schemas.openxmlformats.org/officeDocument/2006/relationships/themeOverride" Target="../theme/themeOverride7.xml"/></Relationships>
</file>

<file path=ppt/notesSlides/_rels/notesSlide8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Relationship Id="rId3" Type="http://schemas.openxmlformats.org/officeDocument/2006/relationships/themeOverride" Target="../theme/themeOverride8.xml"/></Relationships>
</file>

<file path=ppt/notesSlides/_rels/notesSlide9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Relationship Id="rId3" Type="http://schemas.openxmlformats.org/officeDocument/2006/relationships/themeOverride" Target="../theme/themeOverride9.xml"/></Relationships>
</file>

<file path=ppt/notesSlides/notesSlide1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szarNagłówka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AAAAABIEgAA0AIAABAAAAAmAAAACAAAAP////8AAAAAMAAAABQAAAAAAAAAAAD//wAAAQAAAP//AAABAA=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</p:sp>
      <p:sp>
        <p:nvSpPr>
          <p:cNvPr id="3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AAAAAAwKgAA0AIAABAAAAAmAAAACAAAAP////8AAAAAMAAAABQAAAAAAAAAAAD//wAAAQAAAP//AAABAA=="/>
              </a:ext>
            </a:extLst>
          </p:cNvSpPr>
          <p:nvPr>
            <p:ph type="dt" sz="quarter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</p:sp>
      <p:sp>
        <p:nvSpPr>
          <p:cNvPr id="4" name="Obraz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DgEAAAoIwAAUBkAAB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LgaAAD4JQAACDQAAB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  <p:sp>
        <p:nvSpPr>
          <p:cNvPr id="6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4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HA1AABIEgAAQDgAABAAAAAmAAAACAAAAP////8AAAAAMAAAABQAAAAAAAAAAAD//wAAAQAAAP//AAABAA=="/>
              </a:ext>
            </a:extLst>
          </p:cNvSpPr>
          <p:nvPr>
            <p:ph type="ftr" sz="quarte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</p:sp>
      <p:sp>
        <p:nvSpPr>
          <p:cNvPr id="7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HA1AAAwKgAAQDgAABAAAAAmAAAACAAAAP////8AAAAAMAAAABQAAAAAAAAAAAD//wAAAQAAAP//AAABAA=="/>
              </a:ext>
            </a:extLst>
          </p:cNvSpPr>
          <p:nvPr>
            <p:ph type="sldNum" sz="quarter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0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szarNagłówka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AAAAABIEgAA0AIAABAAAAAmAAAACAAAAP////8AAAAAMAAAABQAAAAAAAAAAAD//wAAAQAAAP//AAABAA=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</p:sp>
      <p:sp>
        <p:nvSpPr>
          <p:cNvPr id="3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MA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AAAAAAwKgAA0AIAABAAAAAmAAAACAAAAP////8AAAAAMAAAABQAAAAAAAAAAAD//wAAAQAAAP//AAABAA=="/>
              </a:ext>
            </a:extLst>
          </p:cNvSpPr>
          <p:nvPr>
            <p:ph type="dt" sz="quarter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</p:sp>
      <p:sp>
        <p:nvSpPr>
          <p:cNvPr id="4" name="Obraz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DgEAAAoIwAAUBkAAB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LgaAAD4JQAACDQAAB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  <p:sp>
        <p:nvSpPr>
          <p:cNvPr id="6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HA1AABIEgAAQDgAABAAAAAmAAAACAAAAP////8AAAAAMAAAABQAAAAAAAAAAAD//wAAAQAAAP//AAABAA=="/>
              </a:ext>
            </a:extLst>
          </p:cNvSpPr>
          <p:nvPr>
            <p:ph type="ftr" sz="quarte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</p:sp>
      <p:sp>
        <p:nvSpPr>
          <p:cNvPr id="7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HA1AAAwKgAAQDgAABAAAAAmAAAACAAAAP////8AAAAAMAAAABQAAAAAAAAAAAD//wAAAQAAAP//AAABAA=="/>
              </a:ext>
            </a:extLst>
          </p:cNvSpPr>
          <p:nvPr>
            <p:ph type="sldNum" sz="quarter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1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szarNagłówka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MA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AAAAABIEgAA0AIAABAAAAAmAAAACAAAAP////8AAAAAMAAAABQAAAAAAAAAAAD//wAAAQAAAP//AAABAA=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</p:sp>
      <p:sp>
        <p:nvSpPr>
          <p:cNvPr id="3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MA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AAAAAAwKgAA0AIAABAAAAAmAAAACAAAAP////8AAAAAMAAAABQAAAAAAAAAAAD//wAAAQAAAP//AAABAA=="/>
              </a:ext>
            </a:extLst>
          </p:cNvSpPr>
          <p:nvPr>
            <p:ph type="dt" sz="quarter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</p:sp>
      <p:sp>
        <p:nvSpPr>
          <p:cNvPr id="4" name="Obraz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DgEAAAoIwAAUBkAAB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MA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LgaAAD4JQAACDQAAB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  <p:sp>
        <p:nvSpPr>
          <p:cNvPr id="6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HA1AABIEgAAQDgAABAAAAAmAAAACAAAAP////8AAAAAMAAAABQAAAAAAAAAAAD//wAAAQAAAP//AAABAA=="/>
              </a:ext>
            </a:extLst>
          </p:cNvSpPr>
          <p:nvPr>
            <p:ph type="ftr" sz="quarte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</p:sp>
      <p:sp>
        <p:nvSpPr>
          <p:cNvPr id="7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HA1AAAwKgAAQDgAABAAAAAmAAAACAAAAP////8AAAAAMAAAABQAAAAAAAAAAAD//wAAAQAAAP//AAABAA=="/>
              </a:ext>
            </a:extLst>
          </p:cNvSpPr>
          <p:nvPr>
            <p:ph type="sldNum" sz="quarter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2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szarNagłówka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AAAAABIEgAA0AIAABAAAAAmAAAACAAAAP////8AAAAAMAAAABQAAAAAAAAAAAD//wAAAQAAAP//AAABAA=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</p:sp>
      <p:sp>
        <p:nvSpPr>
          <p:cNvPr id="3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AAAAAAwKgAA0AIAABAAAAAmAAAACAAAAP////8AAAAAMAAAABQAAAAAAAAAAAD//wAAAQAAAP//AAABAA=="/>
              </a:ext>
            </a:extLst>
          </p:cNvSpPr>
          <p:nvPr>
            <p:ph type="dt" sz="quarter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</p:sp>
      <p:sp>
        <p:nvSpPr>
          <p:cNvPr id="4" name="Obraz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DgEAAAoIwAAUBkAAB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LgaAAD4JQAACDQAAB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  <p:sp>
        <p:nvSpPr>
          <p:cNvPr id="6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MA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HA1AABIEgAAQDgAABAAAAAmAAAACAAAAP////8AAAAAMAAAABQAAAAAAAAAAAD//wAAAQAAAP//AAABAA=="/>
              </a:ext>
            </a:extLst>
          </p:cNvSpPr>
          <p:nvPr>
            <p:ph type="ftr" sz="quarte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</p:sp>
      <p:sp>
        <p:nvSpPr>
          <p:cNvPr id="7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HA1AAAwKgAAQDgAABAAAAAmAAAACAAAAP////8AAAAAMAAAABQAAAAAAAAAAAD//wAAAQAAAP//AAABAA=="/>
              </a:ext>
            </a:extLst>
          </p:cNvSpPr>
          <p:nvPr>
            <p:ph type="sldNum" sz="quarter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3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szarNagłówka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AAAAABIEgAA0AIAABAAAAAmAAAACAAAAP////8AAAAAMAAAABQAAAAAAAAAAAD//wAAAQAAAP//AAABAA=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</p:sp>
      <p:sp>
        <p:nvSpPr>
          <p:cNvPr id="3" name="Obraz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DgEAAAoIwAAUBkAAB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LgaAAD4JQAACDQAAB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  <p:sp>
        <p:nvSpPr>
          <p:cNvPr id="5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AAAAAAwKgAA0AIAABAAAAAmAAAACAAAAP////8AAAAAMAAAABQAAAAAAAAAAAD//wAAAQAAAP//AAABAA=="/>
              </a:ext>
            </a:extLst>
          </p:cNvSpPr>
          <p:nvPr>
            <p:ph type="dt" sz="quarter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</p:sp>
      <p:sp>
        <p:nvSpPr>
          <p:cNvPr id="6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HA1AABIEgAAQDgAABAAAAAmAAAACAAAAP////8AAAAAMAAAABQAAAAAAAAAAAD//wAAAQAAAP//AAABAA=="/>
              </a:ext>
            </a:extLst>
          </p:cNvSpPr>
          <p:nvPr>
            <p:ph type="ftr" sz="quarte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</p:sp>
      <p:sp>
        <p:nvSpPr>
          <p:cNvPr id="7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MA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HA1AAAwKgAAQDgAABAAAAAmAAAACAAAAP////8AAAAAMAAAABQAAAAAAAAAAAD//wAAAQAAAP//AAABAA=="/>
              </a:ext>
            </a:extLst>
          </p:cNvSpPr>
          <p:nvPr>
            <p:ph type="sldNum" sz="quarter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4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szarNagłówka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AAAAABIEgAA0AIAABAAAAAmAAAACAAAAP////8AAAAAMAAAABQAAAAAAAAAAAD//wAAAQAAAP//AAABAA=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</p:sp>
      <p:sp>
        <p:nvSpPr>
          <p:cNvPr id="3" name="Obraz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DgEAAAoIwAAUBkAAB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LgaAAD4JQAACDQAAB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  <p:sp>
        <p:nvSpPr>
          <p:cNvPr id="5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AAAAAAwKgAA0AIAABAAAAAmAAAACAAAAP////8AAAAAMAAAABQAAAAAAAAAAAD//wAAAQAAAP//AAABAA=="/>
              </a:ext>
            </a:extLst>
          </p:cNvSpPr>
          <p:nvPr>
            <p:ph type="dt" sz="quarter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</p:sp>
      <p:sp>
        <p:nvSpPr>
          <p:cNvPr id="6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HA1AABIEgAAQDgAABAAAAAmAAAACAAAAP////8AAAAAMAAAABQAAAAAAAAAAAD//wAAAQAAAP//AAABAA=="/>
              </a:ext>
            </a:extLst>
          </p:cNvSpPr>
          <p:nvPr>
            <p:ph type="ftr" sz="quarte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</p:sp>
      <p:sp>
        <p:nvSpPr>
          <p:cNvPr id="7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HA1AAAwKgAAQDgAABAAAAAmAAAACAAAAP////8AAAAAMAAAABQAAAAAAAAAAAD//wAAAQAAAP//AAABAA=="/>
              </a:ext>
            </a:extLst>
          </p:cNvSpPr>
          <p:nvPr>
            <p:ph type="sldNum" sz="quarter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5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szarNagłówka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AAAAABIEgAA0AIAABAAAAAmAAAACAAAAP////8AAAAAMAAAABQAAAAAAAAAAAD//wAAAQAAAP//AAABAA=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</p:sp>
      <p:sp>
        <p:nvSpPr>
          <p:cNvPr id="3" name="Obraz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DgEAAAoIwAAUBkAAB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LgaAAD4JQAACDQAAB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  <p:sp>
        <p:nvSpPr>
          <p:cNvPr id="5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AAAAAAwKgAA0AIAABAAAAAmAAAACAAAAP////8AAAAAMAAAABQAAAAAAAAAAAD//wAAAQAAAP//AAABAA=="/>
              </a:ext>
            </a:extLst>
          </p:cNvSpPr>
          <p:nvPr>
            <p:ph type="dt" sz="quarter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</p:sp>
      <p:sp>
        <p:nvSpPr>
          <p:cNvPr id="6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HA1AABIEgAAQDgAABAAAAAmAAAACAAAAP////8AAAAAMAAAABQAAAAAAAAAAAD//wAAAQAAAP//AAABAA=="/>
              </a:ext>
            </a:extLst>
          </p:cNvSpPr>
          <p:nvPr>
            <p:ph type="ftr" sz="quarte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</p:sp>
      <p:sp>
        <p:nvSpPr>
          <p:cNvPr id="7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HA1AAAwKgAAQDgAABAAAAAmAAAACAAAAP////8AAAAAMAAAABQAAAAAAAAAAAD//wAAAQAAAP//AAABAA=="/>
              </a:ext>
            </a:extLst>
          </p:cNvSpPr>
          <p:nvPr>
            <p:ph type="sldNum" sz="quarter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6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szarNagłówka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AAAAABIEgAA0AIAABAAAAAmAAAACAAAAP////8AAAAAMAAAABQAAAAAAAAAAAD//wAAAQAAAP//AAABAA=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</p:sp>
      <p:sp>
        <p:nvSpPr>
          <p:cNvPr id="3" name="Obraz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DgEAAAoIwAAUBkAAB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LgaAAD4JQAACDQAAB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  <p:sp>
        <p:nvSpPr>
          <p:cNvPr id="5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AAAAAAwKgAA0AIAABAAAAAmAAAACAAAAP////8AAAAAMAAAABQAAAAAAAAAAAD//wAAAQAAAP//AAABAA=="/>
              </a:ext>
            </a:extLst>
          </p:cNvSpPr>
          <p:nvPr>
            <p:ph type="dt" sz="quarter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</p:sp>
      <p:sp>
        <p:nvSpPr>
          <p:cNvPr id="6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HA1AABIEgAAQDgAABAAAAAmAAAACAAAAP////8AAAAAMAAAABQAAAAAAAAAAAD//wAAAQAAAP//AAABAA=="/>
              </a:ext>
            </a:extLst>
          </p:cNvSpPr>
          <p:nvPr>
            <p:ph type="ftr" sz="quarte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</p:sp>
      <p:sp>
        <p:nvSpPr>
          <p:cNvPr id="7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HA1AAAwKgAAQDgAABAAAAAmAAAACAAAAP////8AAAAAMAAAABQAAAAAAAAAAAD//wAAAQAAAP//AAABAA=="/>
              </a:ext>
            </a:extLst>
          </p:cNvSpPr>
          <p:nvPr>
            <p:ph type="sldNum" sz="quarter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szarNagłówka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AAAAABIEgAA0AIAABAAAAAmAAAACAAAAP////8AAAAAMAAAABQAAAAAAAAAAAD//wAAAQAAAP//AAABAA=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</p:sp>
      <p:sp>
        <p:nvSpPr>
          <p:cNvPr id="3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MA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AAAAAAwKgAA0AIAABAAAAAmAAAACAAAAP////8AAAAAMAAAABQAAAAAAAAAAAD//wAAAQAAAP//AAABAA=="/>
              </a:ext>
            </a:extLst>
          </p:cNvSpPr>
          <p:nvPr>
            <p:ph type="dt" sz="quarter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</p:sp>
      <p:sp>
        <p:nvSpPr>
          <p:cNvPr id="4" name="Obraz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DgEAAAoIwAAUBkAAB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LgaAAD4JQAACDQAAB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  <p:sp>
        <p:nvSpPr>
          <p:cNvPr id="6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HA1AABIEgAAQDgAABAAAAAmAAAACAAAAP////8AAAAAMAAAABQAAAAAAAAAAAD//wAAAQAAAP//AAABAA=="/>
              </a:ext>
            </a:extLst>
          </p:cNvSpPr>
          <p:nvPr>
            <p:ph type="ftr" sz="quarte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</p:sp>
      <p:sp>
        <p:nvSpPr>
          <p:cNvPr id="7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HA1AAAwKgAAQDgAABAAAAAmAAAACAAAAP////8AAAAAMAAAABQAAAAAAAAAAAD//wAAAQAAAP//AAABAA=="/>
              </a:ext>
            </a:extLst>
          </p:cNvSpPr>
          <p:nvPr>
            <p:ph type="sldNum" sz="quarter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szarNagłówka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AAAAABIEgAA0AIAABAAAAAmAAAACAAAAP////8AAAAAMAAAABQAAAAAAAAAAAD//wAAAQAAAP//AAABAA=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</p:sp>
      <p:sp>
        <p:nvSpPr>
          <p:cNvPr id="3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AAAAAAwKgAA0AIAABAAAAAmAAAACAAAAP////8AAAAAMAAAABQAAAAAAAAAAAD//wAAAQAAAP//AAABAA=="/>
              </a:ext>
            </a:extLst>
          </p:cNvSpPr>
          <p:nvPr>
            <p:ph type="dt" sz="quarter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</p:sp>
      <p:sp>
        <p:nvSpPr>
          <p:cNvPr id="4" name="Obraz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KgC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DgEAAAoIwAAUBkAAB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LgaAAD4JQAACDQAAB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  <p:sp>
        <p:nvSpPr>
          <p:cNvPr id="6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MA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HA1AABIEgAAQDgAABAAAAAmAAAACAAAAP////8AAAAAMAAAABQAAAAAAAAAAAD//wAAAQAAAP//AAABAA=="/>
              </a:ext>
            </a:extLst>
          </p:cNvSpPr>
          <p:nvPr>
            <p:ph type="ftr" sz="quarte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</p:sp>
      <p:sp>
        <p:nvSpPr>
          <p:cNvPr id="7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HA1AAAwKgAAQDgAABAAAAAmAAAACAAAAP////8AAAAAMAAAABQAAAAAAAAAAAD//wAAAQAAAP//AAABAA=="/>
              </a:ext>
            </a:extLst>
          </p:cNvSpPr>
          <p:nvPr>
            <p:ph type="sldNum" sz="quarter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szarNagłówka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AAAAABIEgAA0AIAABAAAAAmAAAACAAAAP////8AAAAAMAAAABQAAAAAAAAAAAD//wAAAQAAAP//AAABAA=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</p:sp>
      <p:sp>
        <p:nvSpPr>
          <p:cNvPr id="3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AAAAAAwKgAA0AIAABAAAAAmAAAACAAAAP////8AAAAAMAAAABQAAAAAAAAAAAD//wAAAQAAAP//AAABAA=="/>
              </a:ext>
            </a:extLst>
          </p:cNvSpPr>
          <p:nvPr>
            <p:ph type="dt" sz="quarter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</p:sp>
      <p:sp>
        <p:nvSpPr>
          <p:cNvPr id="4" name="Obraz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DgEAAAoIwAAUBkAAB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LgaAAD4JQAACDQAAB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  <p:sp>
        <p:nvSpPr>
          <p:cNvPr id="6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HA1AABIEgAAQDgAABAAAAAmAAAACAAAAP////8AAAAAMAAAABQAAAAAAAAAAAD//wAAAQAAAP//AAABAA=="/>
              </a:ext>
            </a:extLst>
          </p:cNvSpPr>
          <p:nvPr>
            <p:ph type="ftr" sz="quarte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</p:sp>
      <p:sp>
        <p:nvSpPr>
          <p:cNvPr id="7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HA1AAAwKgAAQDgAABAAAAAmAAAACAAAAP////8AAAAAMAAAABQAAAAAAAAAAAD//wAAAQAAAP//AAABAA=="/>
              </a:ext>
            </a:extLst>
          </p:cNvSpPr>
          <p:nvPr>
            <p:ph type="sldNum" sz="quarter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szarNagłówka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MA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AAAAABIEgAA0AIAABAAAAAmAAAACAAAAP////8AAAAAMAAAABQAAAAAAAAAAAD//wAAAQAAAP//AAABAA=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</p:sp>
      <p:sp>
        <p:nvSpPr>
          <p:cNvPr id="3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MA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AAAAAAwKgAA0AIAABAAAAAmAAAACAAAAP////8AAAAAMAAAABQAAAAAAAAAAAD//wAAAQAAAP//AAABAA=="/>
              </a:ext>
            </a:extLst>
          </p:cNvSpPr>
          <p:nvPr>
            <p:ph type="dt" sz="quarter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</p:sp>
      <p:sp>
        <p:nvSpPr>
          <p:cNvPr id="4" name="Obraz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DgEAAAoIwAAUBkAAB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Og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LgaAAD4JQAACDQAAB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  <p:sp>
        <p:nvSpPr>
          <p:cNvPr id="6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MA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HA1AABIEgAAQDgAABAAAAAmAAAACAAAAP////8AAAAAMAAAABQAAAAAAAAAAAD//wAAAQAAAP//AAABAA=="/>
              </a:ext>
            </a:extLst>
          </p:cNvSpPr>
          <p:nvPr>
            <p:ph type="ftr" sz="quarte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</p:sp>
      <p:sp>
        <p:nvSpPr>
          <p:cNvPr id="7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HA1AAAwKgAAQDgAABAAAAAmAAAACAAAAP////8AAAAAMAAAABQAAAAAAAAAAAD//wAAAQAAAP//AAABAA=="/>
              </a:ext>
            </a:extLst>
          </p:cNvSpPr>
          <p:nvPr>
            <p:ph type="sldNum" sz="quarter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szarNagłówka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AAAAABIEgAA0AIAABAAAAAmAAAACAAAAP////8AAAAAMAAAABQAAAAAAAAAAAD//wAAAQAAAP//AAABAA=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</p:sp>
      <p:sp>
        <p:nvSpPr>
          <p:cNvPr id="3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AAAAAAwKgAA0AIAABAAAAAmAAAACAAAAP////8AAAAAMAAAABQAAAAAAAAAAAD//wAAAQAAAP//AAABAA=="/>
              </a:ext>
            </a:extLst>
          </p:cNvSpPr>
          <p:nvPr>
            <p:ph type="dt" sz="quarter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</p:sp>
      <p:sp>
        <p:nvSpPr>
          <p:cNvPr id="4" name="Obraz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DgEAAAoIwAAUBkAAB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LgaAAD4JQAACDQAAB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  <p:sp>
        <p:nvSpPr>
          <p:cNvPr id="6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HA1AABIEgAAQDgAABAAAAAmAAAACAAAAP////8AAAAAMAAAABQAAAAAAAAAAAD//wAAAQAAAP//AAABAA=="/>
              </a:ext>
            </a:extLst>
          </p:cNvSpPr>
          <p:nvPr>
            <p:ph type="ftr" sz="quarte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</p:sp>
      <p:sp>
        <p:nvSpPr>
          <p:cNvPr id="7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HA1AAAwKgAAQDgAABAAAAAmAAAACAAAAP////8AAAAAMAAAABQAAAAAAAAAAAD//wAAAQAAAP//AAABAA=="/>
              </a:ext>
            </a:extLst>
          </p:cNvSpPr>
          <p:nvPr>
            <p:ph type="sldNum" sz="quarter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szarNagłówka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AAAAABIEgAA0AIAABAAAAAmAAAACAAAAP////8AAAAAMAAAABQAAAAAAAAAAAD//wAAAQAAAP//AAABAA=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</p:sp>
      <p:sp>
        <p:nvSpPr>
          <p:cNvPr id="3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AAAAAAwKgAA0AIAABAAAAAmAAAACAAAAP////8AAAAAMAAAABQAAAAAAAAAAAD//wAAAQAAAP//AAABAA=="/>
              </a:ext>
            </a:extLst>
          </p:cNvSpPr>
          <p:nvPr>
            <p:ph type="dt" sz="quarter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</p:sp>
      <p:sp>
        <p:nvSpPr>
          <p:cNvPr id="4" name="Obraz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DgEAAAoIwAAUBkAAB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LgaAAD4JQAACDQAAB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  <p:sp>
        <p:nvSpPr>
          <p:cNvPr id="6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HA1AABIEgAAQDgAABAAAAAmAAAACAAAAP////8AAAAAMAAAABQAAAAAAAAAAAD//wAAAQAAAP//AAABAA=="/>
              </a:ext>
            </a:extLst>
          </p:cNvSpPr>
          <p:nvPr>
            <p:ph type="ftr" sz="quarte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</p:sp>
      <p:sp>
        <p:nvSpPr>
          <p:cNvPr id="7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HA1AAAwKgAAQDgAABAAAAAmAAAACAAAAP////8AAAAAMAAAABQAAAAAAAAAAAD//wAAAQAAAP//AAABAA=="/>
              </a:ext>
            </a:extLst>
          </p:cNvSpPr>
          <p:nvPr>
            <p:ph type="sldNum" sz="quarter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8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szarNagłówka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MA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AAAAABIEgAA0AIAABAAAAAmAAAACAAAAP////8AAAAAMAAAABQAAAAAAAAAAAD//wAAAQAAAP//AAABAA=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</p:sp>
      <p:sp>
        <p:nvSpPr>
          <p:cNvPr id="3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MA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AAAAAAwKgAA0AIAABAAAAAmAAAACAAAAP////8AAAAAMAAAABQAAAAAAAAAAAD//wAAAQAAAP//AAABAA=="/>
              </a:ext>
            </a:extLst>
          </p:cNvSpPr>
          <p:nvPr>
            <p:ph type="dt" sz="quarter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</p:sp>
      <p:sp>
        <p:nvSpPr>
          <p:cNvPr id="4" name="Obraz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DgEAAAoIwAAUBkAAB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LgaAAD4JQAACDQAAB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  <p:sp>
        <p:nvSpPr>
          <p:cNvPr id="6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HA1AABIEgAAQDgAABAAAAAmAAAACAAAAP////8AAAAAMAAAABQAAAAAAAAAAAD//wAAAQAAAP//AAABAA=="/>
              </a:ext>
            </a:extLst>
          </p:cNvSpPr>
          <p:nvPr>
            <p:ph type="ftr" sz="quarte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</p:sp>
      <p:sp>
        <p:nvSpPr>
          <p:cNvPr id="7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HA1AAAwKgAAQDgAABAAAAAmAAAACAAAAP////8AAAAAMAAAABQAAAAAAAAAAAD//wAAAQAAAP//AAABAA=="/>
              </a:ext>
            </a:extLst>
          </p:cNvSpPr>
          <p:nvPr>
            <p:ph type="sldNum" sz="quarter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9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szarNagłówka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MA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AAAAABIEgAA0AIAABAAAAAmAAAACAAAAP////8AAAAAMAAAABQAAAAAAAAAAAD//wAAAQAAAP//AAABAA=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</p:sp>
      <p:sp>
        <p:nvSpPr>
          <p:cNvPr id="3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AAAAAAwKgAA0AIAABAAAAAmAAAACAAAAP////8AAAAAMAAAABQAAAAAAAAAAAD//wAAAQAAAP//AAABAA=="/>
              </a:ext>
            </a:extLst>
          </p:cNvSpPr>
          <p:nvPr>
            <p:ph type="dt" sz="quarter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</p:sp>
      <p:sp>
        <p:nvSpPr>
          <p:cNvPr id="4" name="Obraz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DgEAAAoIwAAUBkAAB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LgaAAD4JQAACDQAAB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  <p:sp>
        <p:nvSpPr>
          <p:cNvPr id="6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HA1AABIEgAAQDgAABAAAAAmAAAACAAAAP////8AAAAAMAAAABQAAAAAAAAAAAD//wAAAQAAAP//AAABAA=="/>
              </a:ext>
            </a:extLst>
          </p:cNvSpPr>
          <p:nvPr>
            <p:ph type="ftr" sz="quarte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</p:sp>
      <p:sp>
        <p:nvSpPr>
          <p:cNvPr id="7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HA1AAAwKgAAQDgAABAAAAAmAAAACAAAAP////8AAAAAMAAAABQAAAAAAAAAAAD//wAAAQAAAP//AAABAA=="/>
              </a:ext>
            </a:extLst>
          </p:cNvSpPr>
          <p:nvPr>
            <p:ph type="sldNum" sz="quarter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oNAAAINAAAJhYAABAAAAAmAAAACAAAAAEAAAAAAAAAMAAAABQAAAAAAAAAAAD//wAAAQAAAP//AAABAA=="/>
              </a:ext>
            </a:extLst>
          </p:cNvSpPr>
          <p:nvPr>
            <p:ph type="ctrTitle"/>
          </p:nvPr>
        </p:nvSpPr>
        <p:spPr>
          <a:xfrm>
            <a:off x="685800" y="2129790"/>
            <a:ext cx="7772400" cy="1470660"/>
          </a:xfrm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Podtytuł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gAAOgXAADQLwAAsCIAABAAAAAmAAAACAAAAAGAAAAAAAAAMAAAABQAAAAAAAAAAAD//wAAAQAAAP//AAABAA=="/>
              </a:ext>
            </a:extLst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/>
            <a:r>
              <a:t>Click to edit Master subtitle style</a:t>
            </a:r>
          </a:p>
        </p:txBody>
      </p:sp>
      <p:sp>
        <p:nvSpPr>
          <p:cNvPr id="4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wDw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1F5BFF57-19F2-0E09-BCE3-EF5CB1AD4ABA}" type="datetime1">
              <a:t/>
            </a:fld>
          </a:p>
        </p:txBody>
      </p:sp>
      <p:sp>
        <p:nvSpPr>
          <p:cNvPr id="5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I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6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1F5BFD96-D8F2-0E0B-BCE3-2E5EB3AD4A7B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UdD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BwNQAAsCU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wDw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1F5BEF54-1AF2-0E19-BCE3-EC4CA1AD4AB9}" type="datetime1">
              <a:t/>
            </a:fld>
          </a:p>
        </p:txBody>
      </p:sp>
      <p:sp>
        <p:nvSpPr>
          <p:cNvPr id="5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I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6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1F5BDD5A-14F2-0E2B-BCE3-E27E93AD4AB7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1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CgAALABAABwNQAAsCUAABAAAAAmAAAACAAAAI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74320"/>
            <a:ext cx="2057400" cy="5852160"/>
          </a:xfrm>
        </p:spPr>
        <p:txBody>
          <a:bodyPr vert="vert" wrap="square" numCol="1" spcCol="215900" anchor="b">
            <a:prstTxWarp prst="textNoShape">
              <a:avLst/>
            </a:prstTxWarp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3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QGCC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DYJwAAsCU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74320"/>
            <a:ext cx="6019800" cy="5852160"/>
          </a:xfrm>
        </p:spPr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wDw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1F5BA1D4-9AF2-0E57-BCE3-6C02EFAD4A39}" type="datetime1">
              <a:t/>
            </a:fld>
          </a:p>
        </p:txBody>
      </p:sp>
      <p:sp>
        <p:nvSpPr>
          <p:cNvPr id="5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I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6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IwnrH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1F5BA6A4-EAF2-0E50-BCE3-1C05E8AD4A49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BwNQAAsCUAABAAAAAmAAAACAAAAAAAAAAAAAAAMAAAABQAAAAAAAAAAAD//wAAAQAAAP//AAABAA=="/>
              </a:ext>
            </a:extLst>
          </p:cNvSpPr>
          <p:nvPr>
            <p:ph idx="1"/>
          </p:nvPr>
        </p:nvSpPr>
        <p:spPr/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wDw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1F5BC544-0AF2-0E33-BCE3-FC668BAD4AA9}" type="datetime1">
              <a:t/>
            </a:fld>
          </a:p>
        </p:txBody>
      </p:sp>
      <p:sp>
        <p:nvSpPr>
          <p:cNvPr id="5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I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6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1F5BA759-17F2-0E51-BCE3-E104E9AD4AB4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secHead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gQAABwbAABCNAAAfSM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722630" y="4406900"/>
            <a:ext cx="7772400" cy="1362075"/>
          </a:xfrm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l">
              <a:defRPr sz="4000" b="1" cap="all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gQAAOERAABCNAAAHBsAABAAAAAmAAAACAAAAIGAAAAAAAAAMAAAABQAAAAAAAAAAAD//wAAAQAAAP//AAABAA=="/>
              </a:ext>
            </a:extLst>
          </p:cNvSpPr>
          <p:nvPr>
            <p:ph idx="1"/>
          </p:nvPr>
        </p:nvSpPr>
        <p:spPr>
          <a:xfrm>
            <a:off x="722630" y="2906395"/>
            <a:ext cx="7772400" cy="150050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000" cap="none"/>
            </a:lvl1pPr>
            <a:lvl2pPr marL="457200" indent="0">
              <a:buNone/>
              <a:defRPr sz="1800" cap="none"/>
            </a:lvl2pPr>
            <a:lvl3pPr marL="914400" indent="0">
              <a:buNone/>
              <a:defRPr sz="1600" cap="none"/>
            </a:lvl3pPr>
            <a:lvl4pPr marL="1371600" indent="0">
              <a:buNone/>
              <a:defRPr sz="1400" cap="none"/>
            </a:lvl4pPr>
            <a:lvl5pPr marL="1828800" indent="0">
              <a:buNone/>
              <a:defRPr sz="1400" cap="none"/>
            </a:lvl5pPr>
            <a:lvl6pPr marL="2286000" indent="0">
              <a:buNone/>
              <a:defRPr sz="1400" cap="none"/>
            </a:lvl6pPr>
            <a:lvl7pPr marL="2743200" indent="0">
              <a:buNone/>
              <a:defRPr sz="1400" cap="none"/>
            </a:lvl7pPr>
            <a:lvl8pPr marL="3200400" indent="0">
              <a:buNone/>
              <a:defRPr sz="1400" cap="none"/>
            </a:lvl8pPr>
            <a:lvl9pPr marL="3657600" indent="0">
              <a:buNone/>
              <a:defRPr sz="14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wDw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1F5BEAAC-E2F2-0E1C-BCE3-1449A4AD4A41}" type="datetime1">
              <a:t/>
            </a:fld>
          </a:p>
        </p:txBody>
      </p:sp>
      <p:sp>
        <p:nvSpPr>
          <p:cNvPr id="5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I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6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1F5BD3BB-F5F2-0E25-BCE3-03709DAD4A56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ColTx">
  <p:cSld name="Tytuł i 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TekstSlajdu2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CoGwAAsCU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457200" y="1600200"/>
            <a:ext cx="4038600" cy="452628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mBwAANgJAABwNQAAsCU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4648200" y="1600200"/>
            <a:ext cx="4038600" cy="452628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wDw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1F5BA2E8-A6F2-0E54-BCE3-5001ECAD4A05}" type="datetime1">
              <a:t/>
            </a:fld>
          </a:p>
        </p:txBody>
      </p:sp>
      <p:sp>
        <p:nvSpPr>
          <p:cNvPr id="6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I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7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1F5BA823-6DF2-0E5E-BCE3-9B0BE6AD4ACE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TxTwoObj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TekstSlajdu3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HEJAACqGwAAYQ0AABAAAAAmAAAACAAAAIGAAAAAAAAAMAAAABQAAAAAAAAAAAD//wAAAQAAAP//AAABAA=="/>
              </a:ext>
            </a:extLst>
          </p:cNvSpPr>
          <p:nvPr>
            <p:ph idx="1"/>
          </p:nvPr>
        </p:nvSpPr>
        <p:spPr>
          <a:xfrm>
            <a:off x="457200" y="1534795"/>
            <a:ext cx="4039870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ENAACqGwAAsCU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457200" y="2174875"/>
            <a:ext cx="4039870" cy="3951605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TekstSlajdu2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lhwAAHEJAABwNQAAYQ0AABAAAAAmAAAACAAAAIGAAAAAAAAAMAAAABQAAAAAAAAAAAD//wAAAQAAAP//AAABAA=="/>
              </a:ext>
            </a:extLst>
          </p:cNvSpPr>
          <p:nvPr>
            <p:ph idx="3"/>
          </p:nvPr>
        </p:nvSpPr>
        <p:spPr>
          <a:xfrm>
            <a:off x="4646930" y="1534795"/>
            <a:ext cx="4039870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6" name="TekstSlajdu4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lhwAAGENAABwNQAAsCUAABAAAAAmAAAACAAAAAGAAAAAAAAAMAAAABQAAAAAAAAAAAD//wAAAQAAAP//AAABAA=="/>
              </a:ext>
            </a:extLst>
          </p:cNvSpPr>
          <p:nvPr>
            <p:ph idx="4"/>
          </p:nvPr>
        </p:nvSpPr>
        <p:spPr>
          <a:xfrm>
            <a:off x="4646930" y="2174875"/>
            <a:ext cx="4039870" cy="3951605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wDw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1F5BA59B-D5F2-0E53-BCE3-2306EBAD4A76}" type="datetime1">
              <a:t/>
            </a:fld>
          </a:p>
        </p:txBody>
      </p:sp>
      <p:sp>
        <p:nvSpPr>
          <p:cNvPr id="8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I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9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1F5BC84C-02F2-0E3E-BCE3-F46B86AD4AA1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Only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wDw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1F5BBFDF-91F2-0E49-BCE3-671CF1AD4A32}" type="datetime1">
              <a:t/>
            </a:fld>
          </a:p>
        </p:txBody>
      </p:sp>
      <p:sp>
        <p:nvSpPr>
          <p:cNvPr id="4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I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5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Q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1F5BC978-36F2-0E3F-BCE3-C06A87AD4A95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BSqQ2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wDw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1F5BDAA4-EAF2-0E2C-BCE3-1C7994AD4A49}" type="datetime1">
              <a:t/>
            </a:fld>
          </a:p>
        </p:txBody>
      </p:sp>
      <p:sp>
        <p:nvSpPr>
          <p:cNvPr id="3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I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4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K8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1F5B8016-58F2-0E76-BCE3-AE23CEAD4AFB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K4BAABSFQAA1Ag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73050"/>
            <a:ext cx="3008630" cy="116205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TekstSlajdu2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/hUAAK4BAABwNQAAsCU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73050"/>
            <a:ext cx="5111750" cy="5853430"/>
          </a:xfrm>
        </p:spPr>
        <p:txBody>
          <a:bodyPr/>
          <a:lstStyle>
            <a:lvl1pPr>
              <a:defRPr sz="3200" cap="none"/>
            </a:lvl1pPr>
            <a:lvl2pPr>
              <a:defRPr sz="2800" cap="none"/>
            </a:lvl2pPr>
            <a:lvl3pPr>
              <a:defRPr sz="2400" cap="none"/>
            </a:lvl3pPr>
            <a:lvl4pPr>
              <a:defRPr sz="2000" cap="none"/>
            </a:lvl4pPr>
            <a:lvl5pPr>
              <a:defRPr sz="2000" cap="none"/>
            </a:lvl5pPr>
            <a:lvl6pPr>
              <a:defRPr sz="2000" cap="none"/>
            </a:lvl6pPr>
            <a:lvl7pPr>
              <a:defRPr sz="2000" cap="none"/>
            </a:lvl7pPr>
            <a:lvl8pPr>
              <a:defRPr sz="2000" cap="none"/>
            </a:lvl8pPr>
            <a:lvl9pPr>
              <a:defRPr sz="20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QIAABSFQAAsCU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435100"/>
            <a:ext cx="3008630" cy="4691380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5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wDw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1F5BF58D-C3F2-0E03-BCE3-3556BBAD4A60}" type="datetime1">
              <a:t/>
            </a:fld>
          </a:p>
        </p:txBody>
      </p:sp>
      <p:sp>
        <p:nvSpPr>
          <p:cNvPr id="6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I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7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1F5BB0B5-FBF2-0E46-BCE3-0D13FEAD4A58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gsAAIgdAADGLAAABCE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4800600"/>
            <a:ext cx="5486400" cy="56642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TekstSlajdu2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gsAAMYDAADGLAAAFh0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613410"/>
            <a:ext cx="5486400" cy="4114800"/>
          </a:xfrm>
        </p:spPr>
        <p:txBody>
          <a:bodyPr/>
          <a:lstStyle>
            <a:lvl1pPr marL="0" indent="0">
              <a:buNone/>
              <a:defRPr sz="3200" cap="none"/>
            </a:lvl1pPr>
            <a:lvl2pPr marL="457200" indent="0">
              <a:buNone/>
              <a:defRPr sz="2800" cap="none"/>
            </a:lvl2pPr>
            <a:lvl3pPr marL="914400" indent="0">
              <a:buNone/>
              <a:defRPr sz="2400" cap="none"/>
            </a:lvl3pPr>
            <a:lvl4pPr marL="1371600" indent="0">
              <a:buNone/>
              <a:defRPr sz="2000" cap="none"/>
            </a:lvl4pPr>
            <a:lvl5pPr marL="1828800" indent="0">
              <a:buNone/>
              <a:defRPr sz="2000" cap="none"/>
            </a:lvl5pPr>
            <a:lvl6pPr marL="2286000" indent="0">
              <a:buNone/>
              <a:defRPr sz="2000" cap="none"/>
            </a:lvl6pPr>
            <a:lvl7pPr marL="2743200" indent="0">
              <a:buNone/>
              <a:defRPr sz="2000" cap="none"/>
            </a:lvl7pPr>
            <a:lvl8pPr marL="3200400" indent="0">
              <a:buNone/>
              <a:defRPr sz="2000" cap="none"/>
            </a:lvl8pPr>
            <a:lvl9pPr marL="3657600" indent="0">
              <a:buNone/>
              <a:defRPr sz="20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gsAAAQhAADGLAAA+CU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5367020"/>
            <a:ext cx="5486400" cy="805180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5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wDw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1F5B9C01-4FF2-0E6A-BCE3-B93FD2AD4AEC}" type="datetime1">
              <a:t/>
            </a:fld>
          </a:p>
        </p:txBody>
      </p:sp>
      <p:sp>
        <p:nvSpPr>
          <p:cNvPr id="6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JvCu1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I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7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1F5BD43F-71F2-0E22-BCE3-87779AAD4AD2}" type="slidenum">
              <a:t/>
            </a:fld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 name="Projekt domyśl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P//////////MAAAABQAAAAAAAAAAAD//wAAAQAAAP//AAABAA=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3" name="Tekst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BwNQAAsCUAABAAAAAmAAAACAAAAP//////////MAAAABQAAAAAAAAAAAD//wAAAQAAAP//AAAB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ObszarDatyGodziny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wDwAAWSkAABAAAAAmAAAACAAAAP//////////MAAAABQAAAAAAAAAAAD//wAAAQAAAP//AAABAA=="/>
              </a:ext>
            </a:extLst>
          </p:cNvSpPr>
          <p:nvPr>
            <p:ph type="dt" sz="quarter" idx="2"/>
          </p:nvPr>
        </p:nvSpPr>
        <p:spPr>
          <a:xfrm>
            <a:off x="457200" y="6356985"/>
            <a:ext cx="2133600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l">
              <a:defRPr sz="1200" cap="none"/>
            </a:lvl1pPr>
          </a:lstStyle>
          <a:p>
            <a:pPr/>
            <a:fld id="{1F5BC5D1-9FF2-0E33-BCE3-69668BAD4A3C}" type="datetime1">
              <a:t/>
            </a:fld>
          </a:p>
        </p:txBody>
      </p:sp>
      <p:sp>
        <p:nvSpPr>
          <p:cNvPr id="5" name="ObszarStopki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IJQAAWSkAABAAAAAmAAAACAAAAP//////////MAAAABQAAAAAAAAAAAD//wAAAQAAAP//AAABAA=="/>
              </a:ext>
            </a:extLst>
          </p:cNvSpPr>
          <p:nvPr>
            <p:ph type="ftr" sz="quarter" idx="3"/>
          </p:nvPr>
        </p:nvSpPr>
        <p:spPr>
          <a:xfrm>
            <a:off x="3124200" y="6356985"/>
            <a:ext cx="2895600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ctr">
              <a:defRPr sz="1200" cap="none"/>
            </a:lvl1pPr>
          </a:lstStyle>
          <a:p>
            <a:pPr/>
          </a:p>
        </p:txBody>
      </p:sp>
      <p:sp>
        <p:nvSpPr>
          <p:cNvPr id="6" name="ObszarNumeru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P//////////MAAAABQAAAAAAAAAAAD//wAAAQAAAP//AAABAA=="/>
              </a:ext>
            </a:extLst>
          </p:cNvSpPr>
          <p:nvPr>
            <p:ph type="sldNum" sz="quarter" idx="4"/>
          </p:nvPr>
        </p:nvSpPr>
        <p:spPr>
          <a:xfrm>
            <a:off x="6553200" y="6356985"/>
            <a:ext cx="2133600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r">
              <a:defRPr sz="1200" cap="none"/>
            </a:lvl1pPr>
          </a:lstStyle>
          <a:p>
            <a:pPr/>
            <a:fld id="{1F5BB92B-65F2-0E4F-BCE3-931AF7AD4AC6}" type="slidenum">
              <a:t/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marR="0" indent="0" algn="ctr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4400" b="0" i="0" u="none" strike="noStrike" kern="1" cap="none" spc="0" baseline="0">
          <a:solidFill>
            <a:schemeClr val="tx2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1pPr>
      <a:lvl2pPr marL="4572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2pPr>
      <a:lvl3pPr marL="9144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3pPr>
      <a:lvl4pPr marL="13716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4pPr>
      <a:lvl5pPr marL="18288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5pPr>
      <a:lvl6pPr marL="22860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6pPr>
      <a:lvl7pPr marL="27432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7pPr>
      <a:lvl8pPr marL="32004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8pPr>
      <a:lvl9pPr marL="36576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9pPr>
    </p:titleStyle>
    <p:bodyStyle>
      <a:lvl1pPr marL="342900" marR="0" indent="-3429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32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1pPr>
      <a:lvl2pPr marL="742950" marR="0" indent="-28575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2pPr>
      <a:lvl3pPr marL="11430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4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3pPr>
      <a:lvl4pPr marL="16002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4pPr>
      <a:lvl5pPr marL="20574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5pPr>
      <a:lvl6pPr marL="25146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6pPr>
      <a:lvl7pPr marL="29718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7pPr>
      <a:lvl8pPr marL="34290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8pPr>
      <a:lvl9pPr marL="38862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9pPr>
    </p:bodyStyle>
    <p:otherStyle>
      <a:lvl1pPr marL="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1pPr>
      <a:lvl2pPr marL="4572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2pPr>
      <a:lvl3pPr marL="9144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3pPr>
      <a:lvl4pPr marL="13716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4pPr>
      <a:lvl5pPr marL="18288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5pPr>
      <a:lvl6pPr marL="22860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6pPr>
      <a:lvl7pPr marL="27432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7pPr>
      <a:lvl8pPr marL="32004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8pPr>
      <a:lvl9pPr marL="36576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SimSun" pitchFamily="0" charset="0"/>
          <a:cs typeface="Times New Roman" pitchFamily="1" charset="-18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eg"/></Relationships>
</file>

<file path=ppt/slides/_rels/slide1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eg"/></Relationships>
</file>

<file path=ppt/slides/_rels/slide1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</file>

<file path=ppt/slides/_rels/slide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eg"/></Relationships>
</file>

<file path=ppt/slides/_rels/slide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A0JAAAINAAAGRIAABAAAAAmAAAACAAAAAEAAAAAAAAAMAAAABQAAAAAAAAAAAD//wAAAQAAAP//AAABAA=="/>
              </a:ext>
            </a:extLst>
          </p:cNvSpPr>
          <p:nvPr>
            <p:ph type="ctrTitle"/>
          </p:nvPr>
        </p:nvSpPr>
        <p:spPr>
          <a:xfrm>
            <a:off x="685800" y="1471295"/>
            <a:ext cx="7772400" cy="1470660"/>
          </a:xfrm>
        </p:spPr>
        <p:txBody>
          <a:bodyPr/>
          <a:lstStyle/>
          <a:p>
            <a:pPr>
              <a:defRPr sz="6400" cap="none">
                <a:solidFill>
                  <a:srgbClr val="0000FF"/>
                </a:solidFill>
              </a:defRPr>
            </a:pPr>
            <a:r>
              <a:t>ODKRYWAM LICZBĘ </a:t>
            </a:r>
            <a:r>
              <a:rPr sz="7200" cap="none"/>
              <a:t>π</a:t>
            </a:r>
            <a:endParaRPr sz="7200" cap="none"/>
          </a:p>
        </p:txBody>
      </p:sp>
      <p:sp>
        <p:nvSpPr>
          <p:cNvPr id="3" name="PodtytułSlajdu1"/>
          <p:cNvSpPr>
            <a:spLocks noGrp="1" noChangeArrowheads="1"/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gcAABgVAADKLgAA4B8AABAAAAAmAAAACAAAAAEAAAAAAAAAMAAAABQAAAAAAAAAAAD//wAAAQAAAP//AAABAA=="/>
              </a:ext>
            </a:extLst>
          </p:cNvSpPr>
          <p:nvPr>
            <p:ph type="subTitle" idx="1"/>
          </p:nvPr>
        </p:nvSpPr>
        <p:spPr>
          <a:xfrm>
            <a:off x="1205230" y="3429000"/>
            <a:ext cx="6400800" cy="1752600"/>
          </a:xfrm>
        </p:spPr>
        <p:txBody>
          <a:bodyPr/>
          <a:lstStyle/>
          <a:p>
            <a:pPr>
              <a:defRPr sz="4800" cap="none">
                <a:solidFill>
                  <a:srgbClr val="007F00"/>
                </a:solidFill>
              </a:defRPr>
            </a:pPr>
            <a:r>
              <a:t>EKSPERYMENT</a:t>
            </a:r>
          </a:p>
          <a:p>
            <a:pPr>
              <a:defRPr sz="4800" cap="none">
                <a:solidFill>
                  <a:srgbClr val="007F00"/>
                </a:solidFill>
              </a:defRPr>
            </a:pPr>
            <a:r>
              <a:t>Wykonanie Jakub Kawczyński kl. 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1"/>
          <p:cNvPicPr>
            <a:picLocks noChangeAspect="1"/>
            <a:extLst>
              <a:ext uri="smNativeData">
                <pr:smNativeData xmlns:pr="smNativeData" xmlns="smNativeData" val="SMDATA_18_tQfz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9IjAw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EYHAAAeAQAAOy8AABMp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182370" y="181610"/>
            <a:ext cx="6495415" cy="649541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rgbClr val="7F00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2"/>
          <p:cNvSpPr txBox="1">
            <a:extLst>
              <a:ext uri="smNativeData">
                <pr:smNativeData xmlns:pr="smNativeData" xmlns="smNativeData" val="SMDATA_16_tQfz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HMA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CwgAABAHAAA2MAAAyB8AABAAAAAmAAAACAAAAP//////////MAAAABQAAAAAAAAAAAD//wAAAQAAAP//AAABAA=="/>
              </a:ext>
            </a:extLst>
          </p:cNvSpPr>
          <p:nvPr/>
        </p:nvSpPr>
        <p:spPr>
          <a:xfrm>
            <a:off x="1307465" y="1148080"/>
            <a:ext cx="6529705" cy="40182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4800" cap="none"/>
            </a:pPr>
            <a:r>
              <a:t>Obwód - 37,7 cm</a:t>
            </a:r>
          </a:p>
          <a:p>
            <a:pPr algn="ctr">
              <a:defRPr sz="4800" cap="none"/>
            </a:pPr>
          </a:p>
          <a:p>
            <a:pPr algn="ctr">
              <a:defRPr sz="4800" cap="none"/>
            </a:pPr>
            <a:r>
              <a:t>Średnica - 12 cm</a:t>
            </a:r>
          </a:p>
          <a:p>
            <a:pPr algn="ctr">
              <a:defRPr sz="4800" cap="none"/>
            </a:pPr>
          </a:p>
          <a:p>
            <a:pPr algn="ctr">
              <a:defRPr sz="4800" cap="none"/>
            </a:pPr>
            <a:r>
              <a:t>Iloraz - 3,14</a:t>
            </a:r>
          </a:p>
          <a:p>
            <a:pPr algn="ctr">
              <a:defRPr sz="4800" cap="none"/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1"/>
          <p:cNvPicPr>
            <a:picLocks noChangeAspect="1"/>
            <a:extLst>
              <a:ext uri="smNativeData">
                <pr:smNativeData xmlns:pr="smNativeData" xmlns="smNativeData" val="SMDATA_18_tQfz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9IjMz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J8GAAAAAAAAYCoAAFNI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6325" y="0"/>
            <a:ext cx="5812155" cy="117570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Prostokąt1"/>
          <p:cNvSpPr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EAAAAAAAAAAP//AP///wgAAAAAAAAAAAAAAAAAAAAAAAAAAAAAAAAAAAAAZAAAAAEAAABAAAAAAAAAAAAAAAAAAAAAAAAAAAAAAAAAAAAAAAAAAAAAAAAAAAAAAAAAAAAAAAAAAAAAAAAAAAAAAAAAAAAAAAAAAAAAAAAAAAAAAAAAAAAAAAAAAAAAFAAAADwAAAABAAAAAAAAAAD//w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//AP///wEAAAAAAAAAAAAAAAAAAAAAAAAAAAAAAAAAAAAAAAAAAAD//wB/f38AgICAA8zMzADAwP8Af39/AAAAAAAAAAAAAAAAAAAAAAAAAAAAIQAAABgAAAAUAAAAnwYAAGH5///qLAAAVRAAABAAAAAmAAAACAAAAP//////////MAAAABQAAAAAAAAAAAD//wAAAQAAAP//AAABAA=="/>
              </a:ext>
            </a:extLst>
          </p:cNvSpPr>
          <p:nvPr/>
        </p:nvSpPr>
        <p:spPr>
          <a:xfrm>
            <a:off x="1076325" y="-1076325"/>
            <a:ext cx="6224905" cy="3731260"/>
          </a:xfrm>
          <a:prstGeom prst="rect">
            <a:avLst/>
          </a:prstGeom>
          <a:solidFill>
            <a:srgbClr val="00FFFF"/>
          </a:solidFill>
          <a:ln w="12700" cap="flat" cmpd="sng" algn="ctr">
            <a:solidFill>
              <a:srgbClr val="00FFFF"/>
            </a:solidFill>
            <a:prstDash val="solid"/>
            <a:headEnd type="none"/>
            <a:tailEnd type="none"/>
          </a:ln>
          <a:effectLst/>
        </p:spPr>
      </p:sp>
      <p:sp>
        <p:nvSpPr>
          <p:cNvPr id="4" name="Prostokąt2"/>
          <p:cNvSpPr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EAAAAAAAAAAP//AP///wgAAAAAAAAAAAAAAAAAAAAAAAAAAAAAAAAAAAAAZAAAAAEAAABAAAAAAAAAAAAAAAAAAAAAAAAAAAAAAAAAAAAAAAAAAAAAAAAAAAAAAAAAAAAAAAAAAAAAAAAAAAAAAAAAAAAAAAAAAAAAAAAAAAAAAAAAAAAAAAAAAAAAFAAAADwAAAABAAAAAAAAAAD//w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MA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//AP///wEAAAAAAAAAAAAAAAAAAAAAAAAAAAAAAAAAAAAAAAAAAAD//wB/f38AgICAA8zMzADAwP8Af39/AAAAAAAAAAAAAAAAAAAAAAAAAAAAIQAAABgAAAAUAAAAWgUAALYeAAClKwAAqjUAABAAAAAmAAAACAAAAP//////////MAAAABQAAAAAAAAAAAD//wAAAQAAAP//AAABAA=="/>
              </a:ext>
            </a:extLst>
          </p:cNvSpPr>
          <p:nvPr/>
        </p:nvSpPr>
        <p:spPr>
          <a:xfrm>
            <a:off x="869950" y="4992370"/>
            <a:ext cx="6224905" cy="3731260"/>
          </a:xfrm>
          <a:prstGeom prst="rect">
            <a:avLst/>
          </a:prstGeom>
          <a:solidFill>
            <a:srgbClr val="00FFFF"/>
          </a:solidFill>
          <a:ln w="12700" cap="flat" cmpd="sng" algn="ctr">
            <a:solidFill>
              <a:srgbClr val="00FFFF"/>
            </a:solidFill>
            <a:prstDash val="solid"/>
            <a:headEnd type="none"/>
            <a:tailEnd type="none"/>
          </a:ln>
          <a:effectLst/>
        </p:spPr>
      </p:sp>
      <p:sp>
        <p:nvSpPr>
          <p:cNvPr id="5" name="Prostokąt3"/>
          <p:cNvSpPr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EAAAAAAAAAAP//AP///wgAAAAAAAAAAAAAAAAAAAAAAAAAAAAAAAAAAAAAZAAAAAEAAABAAAAAAAAAAAAAAAAAAAAAAAAAAAAAAAAAAAAAAAAAAAAAAAAAAAAAAAAAAAAAAAAAAAAAAAAAAAAAAAAAAAAAAAAAAAAAAAAAAAAAAAAAAAAAAAAAAAAAFAAAADwAAAABAAAAAAAAAAD//w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//AP///wEAAAAAAAAAAAAAAAAAAAAAAAAAAAAAAAAAAAAAAAAAAAD//wB/f38AgICAA8zMzADAwP8Af39/AAAAAAAAAAAAAAAAAAAAAAAAAAAAIQAAABgAAAAUAAAAWgUAANQIAAA+DQAAyB8AABAAAAAmAAAACAAAAP//////////MAAAABQAAAAAAAAAAAD//wAAAQAAAP//AAABAA=="/>
              </a:ext>
            </a:extLst>
          </p:cNvSpPr>
          <p:nvPr/>
        </p:nvSpPr>
        <p:spPr>
          <a:xfrm>
            <a:off x="869950" y="1435100"/>
            <a:ext cx="1282700" cy="3731260"/>
          </a:xfrm>
          <a:prstGeom prst="rect">
            <a:avLst/>
          </a:prstGeom>
          <a:solidFill>
            <a:srgbClr val="00FFFF"/>
          </a:solidFill>
          <a:ln w="12700" cap="flat" cmpd="sng" algn="ctr">
            <a:solidFill>
              <a:srgbClr val="00FFFF"/>
            </a:solidFill>
            <a:prstDash val="solid"/>
            <a:headEnd type="none"/>
            <a:tailEnd type="none"/>
          </a:ln>
          <a:effectLst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1"/>
          <p:cNvPicPr>
            <a:picLocks noChangeAspect="1"/>
            <a:extLst>
              <a:ext uri="smNativeData">
                <pr:smNativeData xmlns:pr="smNativeData" xmlns="smNativeData" val="SMDATA_18_tQfz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w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AHAAB0AQAAWS4AAL0o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148080" y="236220"/>
            <a:ext cx="6386195" cy="638619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1"/>
          <p:cNvSpPr txBox="1">
            <a:extLst>
              <a:ext uri="smNativeData">
                <pr:smNativeData xmlns:pr="smNativeData" xmlns="smNativeData" val="SMDATA_16_tQfz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wh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WgsAAIEHAADmLAAAFCUAABAAAAAmAAAACAAAAP//////////MAAAABQAAAAAAAAAAAD//wAAAQAAAP//AAABAA=="/>
              </a:ext>
            </a:extLst>
          </p:cNvSpPr>
          <p:nvPr/>
        </p:nvSpPr>
        <p:spPr>
          <a:xfrm>
            <a:off x="1845310" y="1219835"/>
            <a:ext cx="5453380" cy="48075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4800" cap="none"/>
            </a:pPr>
            <a:r>
              <a:t>Obwód - 44 cm</a:t>
            </a:r>
          </a:p>
          <a:p>
            <a:pPr algn="ctr">
              <a:defRPr sz="4800" cap="none"/>
            </a:pPr>
          </a:p>
          <a:p>
            <a:pPr algn="ctr">
              <a:defRPr sz="4800" cap="none"/>
            </a:pPr>
            <a:r>
              <a:t>Średnica - 14 cm</a:t>
            </a:r>
          </a:p>
          <a:p>
            <a:pPr algn="ctr">
              <a:defRPr sz="4800" cap="none"/>
            </a:pPr>
          </a:p>
          <a:p>
            <a:pPr algn="ctr">
              <a:defRPr sz="4800" cap="none"/>
            </a:pPr>
            <a:r>
              <a:t>Iloraz - 3,14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1"/>
          <p:cNvPicPr>
            <a:picLocks noChangeAspect="1"/>
            <a:extLst>
              <a:ext uri="smNativeData">
                <pr:smNativeData xmlns:pr="smNativeData" xmlns="smNativeData" val="SMDATA_18_tQfz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w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IcFAADv+P//jy4AAOxL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898525" y="-1148715"/>
            <a:ext cx="6670040" cy="1349057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Prostokąt1"/>
          <p:cNvSpPr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EAAAAAAAAAAP//AP///wgAAAAAAAAAAAAAAAAAAAAAAAAAAAAAAAAAAAAAZAAAAAEAAABAAAAAAAAAAAAAAAAAAAAAAAAAAAAAAAAAAAAAAAAAAAAAAAAAAAAAAAAAAAAAAAAAAAAAAAAAAAAAAAAAAAAAAAAAAAAAAAAAAAAAAAAAAAAAAAAAAAAAFAAAADwAAAABAAAAAAAAAAD//w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//AP///wEAAAAAAAAAAAAAAAAAAAAAAAAAAAAAAAAAAAAAAAAAAAD//wB/f38AgICAA8zMzADAwP8Af39/AAAAAAAAAAAAAAAAAAAAAAAAAAAAIQAAABgAAAAUAAAAoQMAAC/1//+gNAAA0goAABAAAAAmAAAACAAAAP//////////MAAAABQAAAAAAAAAAAD//wAAAQAAAP//AAABAA=="/>
              </a:ext>
            </a:extLst>
          </p:cNvSpPr>
          <p:nvPr/>
        </p:nvSpPr>
        <p:spPr>
          <a:xfrm>
            <a:off x="589915" y="-1758315"/>
            <a:ext cx="7964805" cy="3517265"/>
          </a:xfrm>
          <a:prstGeom prst="rect">
            <a:avLst/>
          </a:prstGeom>
          <a:solidFill>
            <a:srgbClr val="00FFFF"/>
          </a:solidFill>
          <a:ln w="12700" cap="flat" cmpd="sng" algn="ctr">
            <a:solidFill>
              <a:srgbClr val="00FFFF"/>
            </a:solidFill>
            <a:prstDash val="solid"/>
            <a:headEnd type="none"/>
            <a:tailEnd type="none"/>
          </a:ln>
          <a:effectLst/>
        </p:spPr>
      </p:sp>
      <p:sp>
        <p:nvSpPr>
          <p:cNvPr id="4" name="Prostokąt2"/>
          <p:cNvSpPr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EAAAAAAAAAAP//AP///wgAAAAAAAAAAAAAAAAAAAAAAAAAAAAAAAAAAAAAZAAAAAEAAABAAAAAAAAAAAAAAAAAAAAAAAAAAAAAAAAAAAAAAAAAAAAAAAAAAAAAAAAAAAAAAAAAAAAAAAAAAAAAAAAAAAAAAAAAAAAAAAAAAAAAAAAAAAAAAAAAAAAAFAAAADwAAAABAAAAAAAAAAD//w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//AP///wEAAAAAAAAAAAAAAAAAAAAAAAAAAAAAAAAAAAAAAAAAAAD//wB/f38AgICAA8zMzADAwP8Af39/AAAAAAAAAAAAAAAAAAAAAAAAAAAAIQAAABgAAAAUAAAAoQMAABAcAACJMQAAMCoAABAAAAAmAAAACAAAAP//////////MAAAABQAAAAAAAAAAAD//wAAAQAAAP//AAABAA=="/>
              </a:ext>
            </a:extLst>
          </p:cNvSpPr>
          <p:nvPr/>
        </p:nvSpPr>
        <p:spPr>
          <a:xfrm>
            <a:off x="589915" y="4561840"/>
            <a:ext cx="7462520" cy="2296160"/>
          </a:xfrm>
          <a:prstGeom prst="rect">
            <a:avLst/>
          </a:prstGeom>
          <a:solidFill>
            <a:srgbClr val="00FFFF"/>
          </a:solidFill>
          <a:ln w="12700" cap="flat" cmpd="sng" algn="ctr">
            <a:solidFill>
              <a:srgbClr val="00FFFF"/>
            </a:solidFill>
            <a:prstDash val="solid"/>
            <a:headEnd type="none"/>
            <a:tailEnd type="none"/>
          </a:ln>
          <a:effectLst/>
        </p:spPr>
      </p:sp>
      <p:sp>
        <p:nvSpPr>
          <p:cNvPr id="5" name="Prostokąt3"/>
          <p:cNvSpPr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EAAAAAAAAAAP//AP///wgAAAAAAAAAAAAAAAAAAAAAAAAAAAAAAAAAAAAAZAAAAAEAAABAAAAAAAAAAAAAAAAAAAAAAAAAAAAAAAAAAAAAAAAAAAAAAAAAAAAAAAAAAAAAAAAAAAAAAAAAAAAAAAAAAAAAAAAAAAAAAAAAAAAAAAAAAAAAAAAAAAAAFAAAADwAAAABAAAAAAAAAAD//w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//AP///wEAAAAAAAAAAAAAAAAAAAAAAAAAAAAAAAAAAAAAAAAAAAD//wB/f38AgICAA8zMzADAwP8Af39/AAAAAAAAAAAAAAAAAAAAAAAAAAAAIQAAABgAAAAUAAAAoQMAACcKAAAgDgAABB4AABAAAAAmAAAACAAAAP//////////MAAAABQAAAAAAAAAAAD//wAAAQAAAP//AAABAA=="/>
              </a:ext>
            </a:extLst>
          </p:cNvSpPr>
          <p:nvPr/>
        </p:nvSpPr>
        <p:spPr>
          <a:xfrm>
            <a:off x="589915" y="1650365"/>
            <a:ext cx="1706245" cy="3228975"/>
          </a:xfrm>
          <a:prstGeom prst="rect">
            <a:avLst/>
          </a:prstGeom>
          <a:solidFill>
            <a:srgbClr val="00FFFF"/>
          </a:solidFill>
          <a:ln w="12700" cap="flat" cmpd="sng" algn="ctr">
            <a:solidFill>
              <a:srgbClr val="00FFFF"/>
            </a:solidFill>
            <a:prstDash val="solid"/>
            <a:headEnd type="none"/>
            <a:tailEnd type="none"/>
          </a:ln>
          <a:effectLst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1"/>
          <p:cNvSpPr txBox="1">
            <a:extLst>
              <a:ext uri="smNativeData">
                <pr:smNativeData xmlns:pr="smNativeData" xmlns="smNativeData" val="SMDATA_16_tQfz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P0h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EAcAAIgDAAA0MwAAmCMAABAgAAAmAAAACAAAAP//////////MAAAABQAAAAAAAAAAAD//wAAAQAAAP//AAABAA=="/>
              </a:ext>
            </a:extLst>
          </p:cNvSpPr>
          <p:nvPr/>
        </p:nvSpPr>
        <p:spPr>
          <a:xfrm>
            <a:off x="1148080" y="574040"/>
            <a:ext cx="7175500" cy="52120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sz="4800" cap="none"/>
            </a:pPr>
            <a:r>
              <a:t>Wnioski:</a:t>
            </a:r>
          </a:p>
          <a:p>
            <a:pPr>
              <a:defRPr sz="4800" cap="none"/>
            </a:pPr>
            <a:r>
              <a:t>Wynik dzielenia obwodu koła przez jego średnicę i to niezależnie od tego, jak duże czy małe koło weźmiemy to zawsze dostaniemy ten sam wynik.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1"/>
          <p:cNvPicPr>
            <a:picLocks noChangeAspect="1"/>
            <a:extLst>
              <a:ext uri="smNativeData">
                <pr:smNativeData xmlns:pr="smNativeData" xmlns="smNativeData" val="SMDATA_18_tQfz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w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IAAAD0BAAAfjcAAD0l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23190" y="805180"/>
            <a:ext cx="8897620" cy="52482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rgbClr val="7F00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1"/>
          <p:cNvPicPr>
            <a:picLocks noChangeAspect="1"/>
            <a:extLst>
              <a:ext uri="smNativeData">
                <pr:smNativeData xmlns:pr="smNativeData" xmlns="smNativeData" val="SMDATA_18_tQfz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w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0GAADiAAAAtjMAAA0p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993775" y="143510"/>
            <a:ext cx="7412355" cy="652970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1"/>
          <p:cNvPicPr>
            <a:picLocks noChangeAspect="1"/>
            <a:extLst>
              <a:ext uri="smNativeData">
                <pr:smNativeData xmlns:pr="smNativeData" xmlns="smNativeData" val="SMDATA_18_tQfz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X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D8BAAAQBwAAATcAAMEj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02565" y="1148080"/>
            <a:ext cx="8738870" cy="46640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1"/>
          <p:cNvSpPr txBox="1">
            <a:extLst>
              <a:ext uri="smNativeData">
                <pr:smNativeData xmlns:pr="smNativeData" xmlns="smNativeData" val="SMDATA_16_tQfz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LEcAAD/fwAA/38AAAAAAAAJAAAABAAAAHMA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XgkAANALAADjLgAAYB4AABAgAAAmAAAACAAAAP//////////MAAAABQAAAAAAAAAAAD//wAAAQAAAP//AAABAA=="/>
              </a:ext>
            </a:extLst>
          </p:cNvSpPr>
          <p:nvPr/>
        </p:nvSpPr>
        <p:spPr>
          <a:xfrm>
            <a:off x="1522730" y="1920240"/>
            <a:ext cx="6099175" cy="30175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l">
              <a:defRPr sz="4800" cap="none"/>
            </a:pPr>
            <a:r>
              <a:t>Wzór na liczbę π to:</a:t>
            </a:r>
          </a:p>
          <a:p>
            <a:pPr algn="l">
              <a:defRPr sz="4800" cap="none"/>
            </a:pPr>
            <a:r>
              <a:t>Długość okręgu</a:t>
            </a:r>
          </a:p>
          <a:p>
            <a:pPr algn="l">
              <a:defRPr sz="4800" cap="none"/>
            </a:pPr>
            <a:r>
              <a:t>---------------------   = π</a:t>
            </a:r>
          </a:p>
          <a:p>
            <a:pPr algn="l">
              <a:defRPr sz="4800" cap="none"/>
            </a:pPr>
            <a:r>
              <a:t>Długość średnicy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rgbClr val="C8E1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1"/>
          <p:cNvPicPr>
            <a:picLocks noChangeAspect="1"/>
            <a:extLst>
              <a:ext uri="smNativeData">
                <pr:smNativeData xmlns:pr="smNativeData" xmlns="smNativeData" val="SMDATA_18_tQfz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w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GoHAAAAAAAA1zAAAG0p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205230" y="0"/>
            <a:ext cx="6734175" cy="67341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rgbClr val="C8E1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1"/>
          <p:cNvPicPr>
            <a:picLocks noChangeAspect="1"/>
            <a:extLst>
              <a:ext uri="smNativeData">
                <pr:smNativeData xmlns:pr="smNativeData" xmlns="smNativeData" val="SMDATA_18_tQfz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w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NMGAAAAAAAAbjEAAJsq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109345" y="0"/>
            <a:ext cx="6925945" cy="69259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rgbClr val="FF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1"/>
          <p:cNvSpPr txBox="1">
            <a:extLst>
              <a:ext uri="smNativeData">
                <pr:smNativeData xmlns:pr="smNativeData" xmlns="smNativeData" val="SMDATA_16_tQfz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HMA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CwgAALwIAAA2MAAAdCEAABAAAAAmAAAACAAAAP//////////MAAAABQAAAAAAAAAAAD//wAAAQAAAP//AAABAA=="/>
              </a:ext>
            </a:extLst>
          </p:cNvSpPr>
          <p:nvPr/>
        </p:nvSpPr>
        <p:spPr>
          <a:xfrm>
            <a:off x="1307465" y="1419860"/>
            <a:ext cx="6529705" cy="40182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4800" cap="none"/>
            </a:pPr>
            <a:r>
              <a:t>Obwód - 37,7 cm</a:t>
            </a:r>
          </a:p>
          <a:p>
            <a:pPr algn="ctr">
              <a:defRPr sz="4800" cap="none"/>
            </a:pPr>
          </a:p>
          <a:p>
            <a:pPr algn="ctr">
              <a:defRPr sz="4800" cap="none"/>
            </a:pPr>
            <a:r>
              <a:t>Średnica - 12 cm</a:t>
            </a:r>
          </a:p>
          <a:p>
            <a:pPr algn="ctr">
              <a:defRPr sz="4800" cap="none"/>
            </a:pPr>
          </a:p>
          <a:p>
            <a:pPr algn="ctr">
              <a:defRPr sz="4800" cap="none"/>
            </a:pPr>
            <a:r>
              <a:t>Iloraz - 3,14</a:t>
            </a:r>
          </a:p>
          <a:p>
            <a:pPr algn="ctr">
              <a:defRPr sz="4800" cap="none"/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1"/>
          <p:cNvPicPr>
            <a:picLocks noChangeAspect="1"/>
            <a:extLst>
              <a:ext uri="smNativeData">
                <pr:smNativeData xmlns:pr="smNativeData" xmlns="smNativeData" val="SMDATA_18_tQfz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EAg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A4IAABa/f//2SsAAL5F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309370" y="-430530"/>
            <a:ext cx="5818505" cy="117678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Prostokąt1"/>
          <p:cNvSpPr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EAAAAAAAAAAP//AP///wgAAAAAAAAAAAAAAAAAAAAAAAAAAAAAAAAAAAAAZAAAAAEAAABAAAAAAAAAAAAAAAAAAAAAAAAAAAAAAAAAAAAAAAAAAAAAAAAAAAAAAAAAAAAAAAAAAAAAAAAAAAAAAAAAAAAAAAAAAAAAAAAAAAAAAAAAAAAAAAAAAAAAFAAAADwAAAABAAAAAAAAAAD//w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//AP///wEAAAAAAAAAAAAAAAAAAAAAAAAAAAAAAAAAAAAAAAAAAAD//wB/f38AgICAA8zMzADAwP8Af39/AAAAAAAAAAAAAAAAAAAAAAAAAAAAIQAAABgAAAAUAAAADggAACz3//9ZLgAAIA4AABAAAAAmAAAACAAAAP//////////MAAAABQAAAAAAAAAAAD//wAAAQAAAP//AAABAA=="/>
              </a:ext>
            </a:extLst>
          </p:cNvSpPr>
          <p:nvPr/>
        </p:nvSpPr>
        <p:spPr>
          <a:xfrm>
            <a:off x="1309370" y="-1435100"/>
            <a:ext cx="6224905" cy="3731260"/>
          </a:xfrm>
          <a:prstGeom prst="rect">
            <a:avLst/>
          </a:prstGeom>
          <a:solidFill>
            <a:srgbClr val="00FFFF"/>
          </a:solidFill>
          <a:ln w="12700" cap="flat" cmpd="sng" algn="ctr">
            <a:solidFill>
              <a:srgbClr val="00FFFF"/>
            </a:solidFill>
            <a:prstDash val="solid"/>
            <a:headEnd type="none"/>
            <a:tailEnd type="none"/>
          </a:ln>
          <a:effectLst/>
        </p:spPr>
      </p:sp>
      <p:sp>
        <p:nvSpPr>
          <p:cNvPr id="4" name="Prostokąt2"/>
          <p:cNvSpPr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EAAAAAAAAAAP//AP///wgAAAAAAAAAAAAAAAAAAAAAAAAAAAAAAAAAAAAAZAAAAAEAAABAAAAAAAAAAAAAAAAAAAAAAAAAAAAAAAAAAAAAAAAAAAAAAAAAAAAAAAAAAAAAAAAAAAAAAAAAAAAAAAAAAAAAAAAAAAAAAAAAAAAAAAAAAAAAAAAAAAAAFAAAADwAAAABAAAAAAAAAAD//w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//AP///wEAAAAAAAAAAAAAAAAAAAAAAAAAAAAAAAAAAAAAAAAAAAD//wB/f38AgICAA8zMzADAwP8Af39/AAAAAAAAAAAAAAAAAAAAAAAAAAAAIQAAABgAAAAUAAAAnwYAACIdAABZLgAAMCoAABAAAAAmAAAACAAAAP//////////MAAAABQAAAAAAAAAAAD//wAAAQAAAP//AAABAA=="/>
              </a:ext>
            </a:extLst>
          </p:cNvSpPr>
          <p:nvPr/>
        </p:nvSpPr>
        <p:spPr>
          <a:xfrm>
            <a:off x="1076325" y="4735830"/>
            <a:ext cx="6457950" cy="2122170"/>
          </a:xfrm>
          <a:prstGeom prst="rect">
            <a:avLst/>
          </a:prstGeom>
          <a:solidFill>
            <a:srgbClr val="00FFFF"/>
          </a:solidFill>
          <a:ln w="12700" cap="flat" cmpd="sng" algn="ctr">
            <a:solidFill>
              <a:srgbClr val="00FFFF"/>
            </a:solidFill>
            <a:prstDash val="solid"/>
            <a:headEnd type="none"/>
            <a:tailEnd type="none"/>
          </a:ln>
          <a:effectLst/>
        </p:spPr>
      </p:sp>
      <p:sp>
        <p:nvSpPr>
          <p:cNvPr id="5" name="Prostokąt3"/>
          <p:cNvSpPr>
            <a:extLst>
              <a:ext uri="smNativeData">
                <pr:smNativeData xmlns:pr="smNativeData" xmlns="smNativeData" val="SMDATA_16_tQfzZRMAAAAlAAAAZAAAAA8BAAAAkAAAAEgAAACQAAAASAAAAAAAAAAAAAAAAAAAAAEAAABQAAAAAAAAAAAA4D8AAAAAAADgPwAAAAAAAOA/AAAAAAAA4D8AAAAAAADgPwAAAAAAAOA/AAAAAAAA4D8AAAAAAADgPwAAAAAAAOA/AAAAAAAA4D8CAAAAjAAAAAEAAAAAAAAAAP//AP///wgAAAAAAAAAAAAAAAAAAAAAAAAAAAAAAAAAAAAAZAAAAAEAAABAAAAAAAAAAAAAAAAAAAAAAAAAAAAAAAAAAAAAAAAAAAAAAAAAAAAAAAAAAAAAAAAAAAAAAAAAAAAAAAAAAAAAAAAAAAAAAAAAAAAAAAAAAAAAAAAAAAAAFAAAADwAAAABAAAAAAAAAAD//w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MA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//AP///wEAAAAAAAAAAAAAAAAAAAAAAAAAAAAAAAAAAAAAAAAAAAD//wB/f38AgICAA8zMzADAwP8Af39/AAAAAAAAAAAAAAAAAAAAAAAAAAAAIQAAABgAAAAUAAAA+QMAACAOAAACDwAAIh0AABAAAAAmAAAACAAAAP//////////MAAAABQAAAAAAAAAAAD//wAAAQAAAP//AAABAA=="/>
              </a:ext>
            </a:extLst>
          </p:cNvSpPr>
          <p:nvPr/>
        </p:nvSpPr>
        <p:spPr>
          <a:xfrm>
            <a:off x="645795" y="2296160"/>
            <a:ext cx="1793875" cy="2439670"/>
          </a:xfrm>
          <a:prstGeom prst="rect">
            <a:avLst/>
          </a:prstGeom>
          <a:solidFill>
            <a:srgbClr val="00FFFF"/>
          </a:solidFill>
          <a:ln w="12700" cap="flat" cmpd="sng" algn="ctr">
            <a:solidFill>
              <a:srgbClr val="00FFFF"/>
            </a:solidFill>
            <a:prstDash val="solid"/>
            <a:headEnd type="none"/>
            <a:tailEnd type="none"/>
          </a:ln>
          <a:effectLst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9999"/>
      </a:hlink>
      <a:folHlink>
        <a:srgbClr val="99CC00"/>
      </a:folHlink>
    </a:clrScheme>
    <a:fontScheme name="Presentation">
      <a:majorFont>
        <a:latin typeface="Calibri"/>
        <a:ea typeface="SimSun"/>
        <a:cs typeface="Times New Roman"/>
      </a:majorFont>
      <a:minorFont>
        <a:latin typeface="Calibri"/>
        <a:ea typeface="SimSu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DF7986"/>
        </a:accent3>
        <a:accent4>
          <a:srgbClr val="BF59A6"/>
        </a:accent4>
        <a:accent5>
          <a:srgbClr val="9F39C6"/>
        </a:accent5>
        <a:accent6>
          <a:srgbClr val="7F19E6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CDF"/>
        </a:accent3>
        <a:accent4>
          <a:srgbClr val="9C9CBF"/>
        </a:accent4>
        <a:accent5>
          <a:srgbClr val="7C7C9F"/>
        </a:accent5>
        <a:accent6>
          <a:srgbClr val="5C5C7F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6DA6DF"/>
        </a:accent3>
        <a:accent4>
          <a:srgbClr val="4D86BF"/>
        </a:accent4>
        <a:accent5>
          <a:srgbClr val="2D669F"/>
        </a:accent5>
        <a:accent6>
          <a:srgbClr val="0D467F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53ACAC"/>
        </a:accent3>
        <a:accent4>
          <a:srgbClr val="738C8C"/>
        </a:accent4>
        <a:accent5>
          <a:srgbClr val="936C6C"/>
        </a:accent5>
        <a:accent6>
          <a:srgbClr val="B34C4C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6D8FA7"/>
        </a:accent3>
        <a:accent4>
          <a:srgbClr val="8DAF87"/>
        </a:accent4>
        <a:accent5>
          <a:srgbClr val="ADCF67"/>
        </a:accent5>
        <a:accent6>
          <a:srgbClr val="CDEF47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9E9980"/>
        </a:accent3>
        <a:accent4>
          <a:srgbClr val="7EB9A0"/>
        </a:accent4>
        <a:accent5>
          <a:srgbClr val="5EC9C0"/>
        </a:accent5>
        <a:accent6>
          <a:srgbClr val="3EE9E0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209020"/>
        </a:accent3>
        <a:accent4>
          <a:srgbClr val="407040"/>
        </a:accent4>
        <a:accent5>
          <a:srgbClr val="605060"/>
        </a:accent5>
        <a:accent6>
          <a:srgbClr val="80308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666A6B"/>
        </a:accent3>
        <a:accent4>
          <a:srgbClr val="864A8B"/>
        </a:accent4>
        <a:accent5>
          <a:srgbClr val="A62AAB"/>
        </a:accent5>
        <a:accent6>
          <a:srgbClr val="C60ACB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A07E88"/>
        </a:accent3>
        <a:accent4>
          <a:srgbClr val="C05E68"/>
        </a:accent4>
        <a:accent5>
          <a:srgbClr val="E03E48"/>
        </a:accent5>
        <a:accent6>
          <a:srgbClr val="FF1E2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8686DF"/>
        </a:accent3>
        <a:accent4>
          <a:srgbClr val="A6A6BF"/>
        </a:accent4>
        <a:accent5>
          <a:srgbClr val="C6C69F"/>
        </a:accent5>
        <a:accent6>
          <a:srgbClr val="E6E67F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8F7F4F"/>
        </a:accent3>
        <a:accent4>
          <a:srgbClr val="6F9F6F"/>
        </a:accent4>
        <a:accent5>
          <a:srgbClr val="4FBF8F"/>
        </a:accent5>
        <a:accent6>
          <a:srgbClr val="2FDFAF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9999"/>
      </a:hlink>
      <a:folHlink>
        <a:srgbClr val="99CC00"/>
      </a:folHlink>
    </a:clrScheme>
    <a:fontScheme name="Presentation">
      <a:majorFont>
        <a:latin typeface="Calibri"/>
        <a:ea typeface="SimSun"/>
        <a:cs typeface="Times New Roman"/>
      </a:majorFont>
      <a:minorFont>
        <a:latin typeface="Calibri"/>
        <a:ea typeface="SimSu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535379"/>
    </a:accent3>
    <a:accent4>
      <a:srgbClr val="737359"/>
    </a:accent4>
    <a:accent5>
      <a:srgbClr val="939339"/>
    </a:accent5>
    <a:accent6>
      <a:srgbClr val="B3B319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535379"/>
    </a:accent3>
    <a:accent4>
      <a:srgbClr val="737359"/>
    </a:accent4>
    <a:accent5>
      <a:srgbClr val="939339"/>
    </a:accent5>
    <a:accent6>
      <a:srgbClr val="B3B319"/>
    </a:accent6>
    <a:hlink>
      <a:srgbClr val="009999"/>
    </a:hlink>
    <a:folHlink>
      <a:srgbClr val="99CC00"/>
    </a:folHlink>
  </a:clrScheme>
</a:themeOverride>
</file>

<file path=ppt/theme/themeOverride11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535379"/>
    </a:accent3>
    <a:accent4>
      <a:srgbClr val="737359"/>
    </a:accent4>
    <a:accent5>
      <a:srgbClr val="939339"/>
    </a:accent5>
    <a:accent6>
      <a:srgbClr val="B3B319"/>
    </a:accent6>
    <a:hlink>
      <a:srgbClr val="009999"/>
    </a:hlink>
    <a:folHlink>
      <a:srgbClr val="99CC00"/>
    </a:folHlink>
  </a:clrScheme>
</a:themeOverride>
</file>

<file path=ppt/theme/themeOverride12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535379"/>
    </a:accent3>
    <a:accent4>
      <a:srgbClr val="737359"/>
    </a:accent4>
    <a:accent5>
      <a:srgbClr val="939339"/>
    </a:accent5>
    <a:accent6>
      <a:srgbClr val="B3B319"/>
    </a:accent6>
    <a:hlink>
      <a:srgbClr val="009999"/>
    </a:hlink>
    <a:folHlink>
      <a:srgbClr val="99CC00"/>
    </a:folHlink>
  </a:clrScheme>
</a:themeOverride>
</file>

<file path=ppt/theme/themeOverride13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535379"/>
    </a:accent3>
    <a:accent4>
      <a:srgbClr val="737359"/>
    </a:accent4>
    <a:accent5>
      <a:srgbClr val="939339"/>
    </a:accent5>
    <a:accent6>
      <a:srgbClr val="B3B319"/>
    </a:accent6>
    <a:hlink>
      <a:srgbClr val="009999"/>
    </a:hlink>
    <a:folHlink>
      <a:srgbClr val="99CC00"/>
    </a:folHlink>
  </a:clrScheme>
</a:themeOverride>
</file>

<file path=ppt/theme/themeOverride14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535379"/>
    </a:accent3>
    <a:accent4>
      <a:srgbClr val="737359"/>
    </a:accent4>
    <a:accent5>
      <a:srgbClr val="939339"/>
    </a:accent5>
    <a:accent6>
      <a:srgbClr val="B3B319"/>
    </a:accent6>
    <a:hlink>
      <a:srgbClr val="009999"/>
    </a:hlink>
    <a:folHlink>
      <a:srgbClr val="99CC00"/>
    </a:folHlink>
  </a:clrScheme>
</a:themeOverride>
</file>

<file path=ppt/theme/themeOverride15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535379"/>
    </a:accent3>
    <a:accent4>
      <a:srgbClr val="737359"/>
    </a:accent4>
    <a:accent5>
      <a:srgbClr val="939339"/>
    </a:accent5>
    <a:accent6>
      <a:srgbClr val="B3B319"/>
    </a:accent6>
    <a:hlink>
      <a:srgbClr val="009999"/>
    </a:hlink>
    <a:folHlink>
      <a:srgbClr val="99CC00"/>
    </a:folHlink>
  </a:clrScheme>
</a:themeOverride>
</file>

<file path=ppt/theme/themeOverride16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535379"/>
    </a:accent3>
    <a:accent4>
      <a:srgbClr val="737359"/>
    </a:accent4>
    <a:accent5>
      <a:srgbClr val="939339"/>
    </a:accent5>
    <a:accent6>
      <a:srgbClr val="B3B319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535379"/>
    </a:accent3>
    <a:accent4>
      <a:srgbClr val="737359"/>
    </a:accent4>
    <a:accent5>
      <a:srgbClr val="939339"/>
    </a:accent5>
    <a:accent6>
      <a:srgbClr val="B3B319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535379"/>
    </a:accent3>
    <a:accent4>
      <a:srgbClr val="737359"/>
    </a:accent4>
    <a:accent5>
      <a:srgbClr val="939339"/>
    </a:accent5>
    <a:accent6>
      <a:srgbClr val="B3B319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535379"/>
    </a:accent3>
    <a:accent4>
      <a:srgbClr val="737359"/>
    </a:accent4>
    <a:accent5>
      <a:srgbClr val="939339"/>
    </a:accent5>
    <a:accent6>
      <a:srgbClr val="B3B319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535379"/>
    </a:accent3>
    <a:accent4>
      <a:srgbClr val="737359"/>
    </a:accent4>
    <a:accent5>
      <a:srgbClr val="939339"/>
    </a:accent5>
    <a:accent6>
      <a:srgbClr val="B3B319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535379"/>
    </a:accent3>
    <a:accent4>
      <a:srgbClr val="737359"/>
    </a:accent4>
    <a:accent5>
      <a:srgbClr val="939339"/>
    </a:accent5>
    <a:accent6>
      <a:srgbClr val="B3B319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535379"/>
    </a:accent3>
    <a:accent4>
      <a:srgbClr val="737359"/>
    </a:accent4>
    <a:accent5>
      <a:srgbClr val="939339"/>
    </a:accent5>
    <a:accent6>
      <a:srgbClr val="B3B319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535379"/>
    </a:accent3>
    <a:accent4>
      <a:srgbClr val="737359"/>
    </a:accent4>
    <a:accent5>
      <a:srgbClr val="939339"/>
    </a:accent5>
    <a:accent6>
      <a:srgbClr val="B3B319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535379"/>
    </a:accent3>
    <a:accent4>
      <a:srgbClr val="737359"/>
    </a:accent4>
    <a:accent5>
      <a:srgbClr val="939339"/>
    </a:accent5>
    <a:accent6>
      <a:srgbClr val="B3B319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misie</cp:lastModifiedBy>
  <cp:revision>0</cp:revision>
  <dcterms:created xsi:type="dcterms:W3CDTF">2024-03-14T13:04:34Z</dcterms:created>
  <dcterms:modified xsi:type="dcterms:W3CDTF">2024-03-14T14:20:37Z</dcterms:modified>
</cp:coreProperties>
</file>