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F698B1-2C92-45EA-B00E-532172E98042}" v="220" dt="2023-06-20T12:30:12.6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20. 6. 2023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20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20. 6. 2023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02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20. 6. 2023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898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20. 6. 2023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502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20. 6. 2023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970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20. 6. 2023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661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20. 6. 2023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0720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20. 6. 2023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659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20. 6. 2023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297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20. 6. 2023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8768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20. 6. 2023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13177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E55F0-49D3-47F0-9F7C-B48EBAF4ED8F}" type="datetimeFigureOut">
              <a:rPr lang="sk-SK" smtClean="0"/>
              <a:t>20. 6. 2023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524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69216FA-293F-4DFA-AF49-12208167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7814528" cy="6858000"/>
          </a:xfrm>
          <a:custGeom>
            <a:avLst/>
            <a:gdLst>
              <a:gd name="connsiteX0" fmla="*/ 7814528 w 7814528"/>
              <a:gd name="connsiteY0" fmla="*/ 0 h 6858000"/>
              <a:gd name="connsiteX1" fmla="*/ 4918634 w 7814528"/>
              <a:gd name="connsiteY1" fmla="*/ 0 h 6858000"/>
              <a:gd name="connsiteX2" fmla="*/ 3846377 w 7814528"/>
              <a:gd name="connsiteY2" fmla="*/ 0 h 6858000"/>
              <a:gd name="connsiteX3" fmla="*/ 1560224 w 7814528"/>
              <a:gd name="connsiteY3" fmla="*/ 0 h 6858000"/>
              <a:gd name="connsiteX4" fmla="*/ 1545811 w 7814528"/>
              <a:gd name="connsiteY4" fmla="*/ 52964 h 6858000"/>
              <a:gd name="connsiteX5" fmla="*/ 1507504 w 7814528"/>
              <a:gd name="connsiteY5" fmla="*/ 89121 h 6858000"/>
              <a:gd name="connsiteX6" fmla="*/ 1509331 w 7814528"/>
              <a:gd name="connsiteY6" fmla="*/ 143623 h 6858000"/>
              <a:gd name="connsiteX7" fmla="*/ 1476497 w 7814528"/>
              <a:gd name="connsiteY7" fmla="*/ 182099 h 6858000"/>
              <a:gd name="connsiteX8" fmla="*/ 1448939 w 7814528"/>
              <a:gd name="connsiteY8" fmla="*/ 236597 h 6858000"/>
              <a:gd name="connsiteX9" fmla="*/ 1420047 w 7814528"/>
              <a:gd name="connsiteY9" fmla="*/ 334926 h 6858000"/>
              <a:gd name="connsiteX10" fmla="*/ 1379508 w 7814528"/>
              <a:gd name="connsiteY10" fmla="*/ 455615 h 6858000"/>
              <a:gd name="connsiteX11" fmla="*/ 1387994 w 7814528"/>
              <a:gd name="connsiteY11" fmla="*/ 515581 h 6858000"/>
              <a:gd name="connsiteX12" fmla="*/ 1369494 w 7814528"/>
              <a:gd name="connsiteY12" fmla="*/ 600848 h 6858000"/>
              <a:gd name="connsiteX13" fmla="*/ 1385058 w 7814528"/>
              <a:gd name="connsiteY13" fmla="*/ 712462 h 6858000"/>
              <a:gd name="connsiteX14" fmla="*/ 1312535 w 7814528"/>
              <a:gd name="connsiteY14" fmla="*/ 779617 h 6858000"/>
              <a:gd name="connsiteX15" fmla="*/ 1327355 w 7814528"/>
              <a:gd name="connsiteY15" fmla="*/ 890133 h 6858000"/>
              <a:gd name="connsiteX16" fmla="*/ 1366472 w 7814528"/>
              <a:gd name="connsiteY16" fmla="*/ 950605 h 6858000"/>
              <a:gd name="connsiteX17" fmla="*/ 1386886 w 7814528"/>
              <a:gd name="connsiteY17" fmla="*/ 1051638 h 6858000"/>
              <a:gd name="connsiteX18" fmla="*/ 1370890 w 7814528"/>
              <a:gd name="connsiteY18" fmla="*/ 1102487 h 6858000"/>
              <a:gd name="connsiteX19" fmla="*/ 1341022 w 7814528"/>
              <a:gd name="connsiteY19" fmla="*/ 1164961 h 6858000"/>
              <a:gd name="connsiteX20" fmla="*/ 1342836 w 7814528"/>
              <a:gd name="connsiteY20" fmla="*/ 1249089 h 6858000"/>
              <a:gd name="connsiteX21" fmla="*/ 1306738 w 7814528"/>
              <a:gd name="connsiteY21" fmla="*/ 1345177 h 6858000"/>
              <a:gd name="connsiteX22" fmla="*/ 1300572 w 7814528"/>
              <a:gd name="connsiteY22" fmla="*/ 1349556 h 6858000"/>
              <a:gd name="connsiteX23" fmla="*/ 1299545 w 7814528"/>
              <a:gd name="connsiteY23" fmla="*/ 1357170 h 6858000"/>
              <a:gd name="connsiteX24" fmla="*/ 1303870 w 7814528"/>
              <a:gd name="connsiteY24" fmla="*/ 1361656 h 6858000"/>
              <a:gd name="connsiteX25" fmla="*/ 1291699 w 7814528"/>
              <a:gd name="connsiteY25" fmla="*/ 1421105 h 6858000"/>
              <a:gd name="connsiteX26" fmla="*/ 1268505 w 7814528"/>
              <a:gd name="connsiteY26" fmla="*/ 1489998 h 6858000"/>
              <a:gd name="connsiteX27" fmla="*/ 1273852 w 7814528"/>
              <a:gd name="connsiteY27" fmla="*/ 1558391 h 6858000"/>
              <a:gd name="connsiteX28" fmla="*/ 1269886 w 7814528"/>
              <a:gd name="connsiteY28" fmla="*/ 1634781 h 6858000"/>
              <a:gd name="connsiteX29" fmla="*/ 1267725 w 7814528"/>
              <a:gd name="connsiteY29" fmla="*/ 1680343 h 6858000"/>
              <a:gd name="connsiteX30" fmla="*/ 1245845 w 7814528"/>
              <a:gd name="connsiteY30" fmla="*/ 1810891 h 6858000"/>
              <a:gd name="connsiteX31" fmla="*/ 1197494 w 7814528"/>
              <a:gd name="connsiteY31" fmla="*/ 1985855 h 6858000"/>
              <a:gd name="connsiteX32" fmla="*/ 1180450 w 7814528"/>
              <a:gd name="connsiteY32" fmla="*/ 2025741 h 6858000"/>
              <a:gd name="connsiteX33" fmla="*/ 1180389 w 7814528"/>
              <a:gd name="connsiteY33" fmla="*/ 2031780 h 6858000"/>
              <a:gd name="connsiteX34" fmla="*/ 1173755 w 7814528"/>
              <a:gd name="connsiteY34" fmla="*/ 2064932 h 6858000"/>
              <a:gd name="connsiteX35" fmla="*/ 1178518 w 7814528"/>
              <a:gd name="connsiteY35" fmla="*/ 2118139 h 6858000"/>
              <a:gd name="connsiteX36" fmla="*/ 1185141 w 7814528"/>
              <a:gd name="connsiteY36" fmla="*/ 2154737 h 6858000"/>
              <a:gd name="connsiteX37" fmla="*/ 1185020 w 7814528"/>
              <a:gd name="connsiteY37" fmla="*/ 2259305 h 6858000"/>
              <a:gd name="connsiteX38" fmla="*/ 1178049 w 7814528"/>
              <a:gd name="connsiteY38" fmla="*/ 2517573 h 6858000"/>
              <a:gd name="connsiteX39" fmla="*/ 1179496 w 7814528"/>
              <a:gd name="connsiteY39" fmla="*/ 2636046 h 6858000"/>
              <a:gd name="connsiteX40" fmla="*/ 1192574 w 7814528"/>
              <a:gd name="connsiteY40" fmla="*/ 2780324 h 6858000"/>
              <a:gd name="connsiteX41" fmla="*/ 1158036 w 7814528"/>
              <a:gd name="connsiteY41" fmla="*/ 3022588 h 6858000"/>
              <a:gd name="connsiteX42" fmla="*/ 1150044 w 7814528"/>
              <a:gd name="connsiteY42" fmla="*/ 3399727 h 6858000"/>
              <a:gd name="connsiteX43" fmla="*/ 1150150 w 7814528"/>
              <a:gd name="connsiteY43" fmla="*/ 3673177 h 6858000"/>
              <a:gd name="connsiteX44" fmla="*/ 1151174 w 7814528"/>
              <a:gd name="connsiteY44" fmla="*/ 3675779 h 6858000"/>
              <a:gd name="connsiteX45" fmla="*/ 1149664 w 7814528"/>
              <a:gd name="connsiteY45" fmla="*/ 3703595 h 6858000"/>
              <a:gd name="connsiteX46" fmla="*/ 1132881 w 7814528"/>
              <a:gd name="connsiteY46" fmla="*/ 3833633 h 6858000"/>
              <a:gd name="connsiteX47" fmla="*/ 1134815 w 7814528"/>
              <a:gd name="connsiteY47" fmla="*/ 3841018 h 6858000"/>
              <a:gd name="connsiteX48" fmla="*/ 1120250 w 7814528"/>
              <a:gd name="connsiteY48" fmla="*/ 3887430 h 6858000"/>
              <a:gd name="connsiteX49" fmla="*/ 1102131 w 7814528"/>
              <a:gd name="connsiteY49" fmla="*/ 4004432 h 6858000"/>
              <a:gd name="connsiteX50" fmla="*/ 1023613 w 7814528"/>
              <a:gd name="connsiteY50" fmla="*/ 4326337 h 6858000"/>
              <a:gd name="connsiteX51" fmla="*/ 978637 w 7814528"/>
              <a:gd name="connsiteY51" fmla="*/ 4400454 h 6858000"/>
              <a:gd name="connsiteX52" fmla="*/ 965082 w 7814528"/>
              <a:gd name="connsiteY52" fmla="*/ 4458968 h 6858000"/>
              <a:gd name="connsiteX53" fmla="*/ 920188 w 7814528"/>
              <a:gd name="connsiteY53" fmla="*/ 4639226 h 6858000"/>
              <a:gd name="connsiteX54" fmla="*/ 742368 w 7814528"/>
              <a:gd name="connsiteY54" fmla="*/ 4844222 h 6858000"/>
              <a:gd name="connsiteX55" fmla="*/ 607456 w 7814528"/>
              <a:gd name="connsiteY55" fmla="*/ 4966224 h 6858000"/>
              <a:gd name="connsiteX56" fmla="*/ 508178 w 7814528"/>
              <a:gd name="connsiteY56" fmla="*/ 5187685 h 6858000"/>
              <a:gd name="connsiteX57" fmla="*/ 534294 w 7814528"/>
              <a:gd name="connsiteY57" fmla="*/ 5284615 h 6858000"/>
              <a:gd name="connsiteX58" fmla="*/ 447707 w 7814528"/>
              <a:gd name="connsiteY58" fmla="*/ 5395474 h 6858000"/>
              <a:gd name="connsiteX59" fmla="*/ 387935 w 7814528"/>
              <a:gd name="connsiteY59" fmla="*/ 5513206 h 6858000"/>
              <a:gd name="connsiteX60" fmla="*/ 292998 w 7814528"/>
              <a:gd name="connsiteY60" fmla="*/ 5606846 h 6858000"/>
              <a:gd name="connsiteX61" fmla="*/ 312720 w 7814528"/>
              <a:gd name="connsiteY61" fmla="*/ 5718432 h 6858000"/>
              <a:gd name="connsiteX62" fmla="*/ 303403 w 7814528"/>
              <a:gd name="connsiteY62" fmla="*/ 5763866 h 6858000"/>
              <a:gd name="connsiteX63" fmla="*/ 274115 w 7814528"/>
              <a:gd name="connsiteY63" fmla="*/ 5897456 h 6858000"/>
              <a:gd name="connsiteX64" fmla="*/ 267877 w 7814528"/>
              <a:gd name="connsiteY64" fmla="*/ 5939124 h 6858000"/>
              <a:gd name="connsiteX65" fmla="*/ 258663 w 7814528"/>
              <a:gd name="connsiteY65" fmla="*/ 6050242 h 6858000"/>
              <a:gd name="connsiteX66" fmla="*/ 283914 w 7814528"/>
              <a:gd name="connsiteY66" fmla="*/ 6117636 h 6858000"/>
              <a:gd name="connsiteX67" fmla="*/ 322438 w 7814528"/>
              <a:gd name="connsiteY67" fmla="*/ 6227890 h 6858000"/>
              <a:gd name="connsiteX68" fmla="*/ 311534 w 7814528"/>
              <a:gd name="connsiteY68" fmla="*/ 6270812 h 6858000"/>
              <a:gd name="connsiteX69" fmla="*/ 280671 w 7814528"/>
              <a:gd name="connsiteY69" fmla="*/ 6223342 h 6858000"/>
              <a:gd name="connsiteX70" fmla="*/ 280789 w 7814528"/>
              <a:gd name="connsiteY70" fmla="*/ 6292076 h 6858000"/>
              <a:gd name="connsiteX71" fmla="*/ 278411 w 7814528"/>
              <a:gd name="connsiteY71" fmla="*/ 6346762 h 6858000"/>
              <a:gd name="connsiteX72" fmla="*/ 196833 w 7814528"/>
              <a:gd name="connsiteY72" fmla="*/ 6404216 h 6858000"/>
              <a:gd name="connsiteX73" fmla="*/ 186183 w 7814528"/>
              <a:gd name="connsiteY73" fmla="*/ 6460270 h 6858000"/>
              <a:gd name="connsiteX74" fmla="*/ 134005 w 7814528"/>
              <a:gd name="connsiteY74" fmla="*/ 6493382 h 6858000"/>
              <a:gd name="connsiteX75" fmla="*/ 131368 w 7814528"/>
              <a:gd name="connsiteY75" fmla="*/ 6500603 h 6858000"/>
              <a:gd name="connsiteX76" fmla="*/ 134632 w 7814528"/>
              <a:gd name="connsiteY76" fmla="*/ 6505906 h 6858000"/>
              <a:gd name="connsiteX77" fmla="*/ 109997 w 7814528"/>
              <a:gd name="connsiteY77" fmla="*/ 6561395 h 6858000"/>
              <a:gd name="connsiteX78" fmla="*/ 97687 w 7814528"/>
              <a:gd name="connsiteY78" fmla="*/ 6623770 h 6858000"/>
              <a:gd name="connsiteX79" fmla="*/ 53082 w 7814528"/>
              <a:gd name="connsiteY79" fmla="*/ 6696748 h 6858000"/>
              <a:gd name="connsiteX80" fmla="*/ 42878 w 7814528"/>
              <a:gd name="connsiteY80" fmla="*/ 6765511 h 6858000"/>
              <a:gd name="connsiteX81" fmla="*/ 30999 w 7814528"/>
              <a:gd name="connsiteY81" fmla="*/ 6809563 h 6858000"/>
              <a:gd name="connsiteX82" fmla="*/ 154 w 7814528"/>
              <a:gd name="connsiteY82" fmla="*/ 6857440 h 6858000"/>
              <a:gd name="connsiteX83" fmla="*/ 0 w 7814528"/>
              <a:gd name="connsiteY83" fmla="*/ 6858000 h 6858000"/>
              <a:gd name="connsiteX84" fmla="*/ 3846377 w 7814528"/>
              <a:gd name="connsiteY84" fmla="*/ 6858000 h 6858000"/>
              <a:gd name="connsiteX85" fmla="*/ 4918634 w 7814528"/>
              <a:gd name="connsiteY85" fmla="*/ 6858000 h 6858000"/>
              <a:gd name="connsiteX86" fmla="*/ 7814528 w 7814528"/>
              <a:gd name="connsiteY8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7814528" h="6858000">
                <a:moveTo>
                  <a:pt x="7814528" y="0"/>
                </a:moveTo>
                <a:lnTo>
                  <a:pt x="4918634" y="0"/>
                </a:lnTo>
                <a:lnTo>
                  <a:pt x="3846377" y="0"/>
                </a:lnTo>
                <a:lnTo>
                  <a:pt x="1560224" y="0"/>
                </a:lnTo>
                <a:lnTo>
                  <a:pt x="1545811" y="52964"/>
                </a:lnTo>
                <a:cubicBezTo>
                  <a:pt x="1528410" y="78177"/>
                  <a:pt x="1517810" y="67775"/>
                  <a:pt x="1507504" y="89121"/>
                </a:cubicBezTo>
                <a:cubicBezTo>
                  <a:pt x="1508113" y="107288"/>
                  <a:pt x="1508722" y="125456"/>
                  <a:pt x="1509331" y="143623"/>
                </a:cubicBezTo>
                <a:cubicBezTo>
                  <a:pt x="1506516" y="157505"/>
                  <a:pt x="1450948" y="154163"/>
                  <a:pt x="1476497" y="182099"/>
                </a:cubicBezTo>
                <a:cubicBezTo>
                  <a:pt x="1477289" y="203409"/>
                  <a:pt x="1453597" y="215198"/>
                  <a:pt x="1448939" y="236597"/>
                </a:cubicBezTo>
                <a:cubicBezTo>
                  <a:pt x="1404813" y="323811"/>
                  <a:pt x="1432514" y="275061"/>
                  <a:pt x="1420047" y="334926"/>
                </a:cubicBezTo>
                <a:cubicBezTo>
                  <a:pt x="1410313" y="400073"/>
                  <a:pt x="1422800" y="355936"/>
                  <a:pt x="1379508" y="455615"/>
                </a:cubicBezTo>
                <a:cubicBezTo>
                  <a:pt x="1385931" y="489229"/>
                  <a:pt x="1380690" y="490382"/>
                  <a:pt x="1387994" y="515581"/>
                </a:cubicBezTo>
                <a:cubicBezTo>
                  <a:pt x="1405790" y="523813"/>
                  <a:pt x="1354208" y="591261"/>
                  <a:pt x="1369494" y="600848"/>
                </a:cubicBezTo>
                <a:cubicBezTo>
                  <a:pt x="1369503" y="646426"/>
                  <a:pt x="1385049" y="666884"/>
                  <a:pt x="1385058" y="712462"/>
                </a:cubicBezTo>
                <a:cubicBezTo>
                  <a:pt x="1371578" y="737413"/>
                  <a:pt x="1301411" y="773001"/>
                  <a:pt x="1312535" y="779617"/>
                </a:cubicBezTo>
                <a:cubicBezTo>
                  <a:pt x="1306880" y="822322"/>
                  <a:pt x="1322795" y="848662"/>
                  <a:pt x="1327355" y="890133"/>
                </a:cubicBezTo>
                <a:cubicBezTo>
                  <a:pt x="1310340" y="948105"/>
                  <a:pt x="1361739" y="906205"/>
                  <a:pt x="1366472" y="950605"/>
                </a:cubicBezTo>
                <a:lnTo>
                  <a:pt x="1386886" y="1051638"/>
                </a:lnTo>
                <a:lnTo>
                  <a:pt x="1370890" y="1102487"/>
                </a:lnTo>
                <a:lnTo>
                  <a:pt x="1341022" y="1164961"/>
                </a:lnTo>
                <a:cubicBezTo>
                  <a:pt x="1325635" y="1231008"/>
                  <a:pt x="1335585" y="1221954"/>
                  <a:pt x="1342836" y="1249089"/>
                </a:cubicBezTo>
                <a:cubicBezTo>
                  <a:pt x="1331059" y="1279763"/>
                  <a:pt x="1300805" y="1310433"/>
                  <a:pt x="1306738" y="1345177"/>
                </a:cubicBezTo>
                <a:cubicBezTo>
                  <a:pt x="1303557" y="1343687"/>
                  <a:pt x="1301735" y="1345624"/>
                  <a:pt x="1300572" y="1349556"/>
                </a:cubicBezTo>
                <a:lnTo>
                  <a:pt x="1299545" y="1357170"/>
                </a:lnTo>
                <a:lnTo>
                  <a:pt x="1303870" y="1361656"/>
                </a:lnTo>
                <a:cubicBezTo>
                  <a:pt x="1318344" y="1380369"/>
                  <a:pt x="1296755" y="1386887"/>
                  <a:pt x="1291699" y="1421105"/>
                </a:cubicBezTo>
                <a:cubicBezTo>
                  <a:pt x="1288206" y="1437353"/>
                  <a:pt x="1272286" y="1493313"/>
                  <a:pt x="1268505" y="1489998"/>
                </a:cubicBezTo>
                <a:lnTo>
                  <a:pt x="1273852" y="1558391"/>
                </a:lnTo>
                <a:cubicBezTo>
                  <a:pt x="1249752" y="1600697"/>
                  <a:pt x="1278105" y="1594593"/>
                  <a:pt x="1269886" y="1634781"/>
                </a:cubicBezTo>
                <a:cubicBezTo>
                  <a:pt x="1260574" y="1657385"/>
                  <a:pt x="1258711" y="1670409"/>
                  <a:pt x="1267725" y="1680343"/>
                </a:cubicBezTo>
                <a:cubicBezTo>
                  <a:pt x="1222526" y="1786031"/>
                  <a:pt x="1264454" y="1728006"/>
                  <a:pt x="1245845" y="1810891"/>
                </a:cubicBezTo>
                <a:cubicBezTo>
                  <a:pt x="1231459" y="1866045"/>
                  <a:pt x="1220375" y="1923519"/>
                  <a:pt x="1197494" y="1985855"/>
                </a:cubicBezTo>
                <a:lnTo>
                  <a:pt x="1180450" y="2025741"/>
                </a:lnTo>
                <a:lnTo>
                  <a:pt x="1180389" y="2031780"/>
                </a:lnTo>
                <a:cubicBezTo>
                  <a:pt x="1179373" y="2043912"/>
                  <a:pt x="1177313" y="2055306"/>
                  <a:pt x="1173755" y="2064932"/>
                </a:cubicBezTo>
                <a:cubicBezTo>
                  <a:pt x="1187987" y="2054984"/>
                  <a:pt x="1167308" y="2109329"/>
                  <a:pt x="1178518" y="2118139"/>
                </a:cubicBezTo>
                <a:cubicBezTo>
                  <a:pt x="1187958" y="2122956"/>
                  <a:pt x="1183883" y="2140566"/>
                  <a:pt x="1185141" y="2154737"/>
                </a:cubicBezTo>
                <a:cubicBezTo>
                  <a:pt x="1193612" y="2166165"/>
                  <a:pt x="1190732" y="2235860"/>
                  <a:pt x="1185020" y="2259305"/>
                </a:cubicBezTo>
                <a:lnTo>
                  <a:pt x="1178049" y="2517573"/>
                </a:lnTo>
                <a:cubicBezTo>
                  <a:pt x="1177128" y="2580363"/>
                  <a:pt x="1171628" y="2600315"/>
                  <a:pt x="1179496" y="2636046"/>
                </a:cubicBezTo>
                <a:cubicBezTo>
                  <a:pt x="1184616" y="2688494"/>
                  <a:pt x="1163332" y="2741828"/>
                  <a:pt x="1192574" y="2780324"/>
                </a:cubicBezTo>
                <a:cubicBezTo>
                  <a:pt x="1179558" y="2884035"/>
                  <a:pt x="1185698" y="2922794"/>
                  <a:pt x="1158036" y="3022588"/>
                </a:cubicBezTo>
                <a:cubicBezTo>
                  <a:pt x="1152947" y="3137700"/>
                  <a:pt x="1151991" y="3299532"/>
                  <a:pt x="1150044" y="3399727"/>
                </a:cubicBezTo>
                <a:cubicBezTo>
                  <a:pt x="1150079" y="3490877"/>
                  <a:pt x="1150115" y="3582027"/>
                  <a:pt x="1150150" y="3673177"/>
                </a:cubicBezTo>
                <a:lnTo>
                  <a:pt x="1151174" y="3675779"/>
                </a:lnTo>
                <a:cubicBezTo>
                  <a:pt x="1153016" y="3688315"/>
                  <a:pt x="1151974" y="3696849"/>
                  <a:pt x="1149664" y="3703595"/>
                </a:cubicBezTo>
                <a:lnTo>
                  <a:pt x="1132881" y="3833633"/>
                </a:lnTo>
                <a:lnTo>
                  <a:pt x="1134815" y="3841018"/>
                </a:lnTo>
                <a:lnTo>
                  <a:pt x="1120250" y="3887430"/>
                </a:lnTo>
                <a:cubicBezTo>
                  <a:pt x="1105791" y="3928762"/>
                  <a:pt x="1111561" y="3966554"/>
                  <a:pt x="1102131" y="4004432"/>
                </a:cubicBezTo>
                <a:cubicBezTo>
                  <a:pt x="1064064" y="4136055"/>
                  <a:pt x="1040701" y="4260393"/>
                  <a:pt x="1023613" y="4326337"/>
                </a:cubicBezTo>
                <a:cubicBezTo>
                  <a:pt x="1011608" y="4366877"/>
                  <a:pt x="986978" y="4380936"/>
                  <a:pt x="978637" y="4400454"/>
                </a:cubicBezTo>
                <a:cubicBezTo>
                  <a:pt x="973638" y="4417006"/>
                  <a:pt x="948720" y="4442947"/>
                  <a:pt x="965082" y="4458968"/>
                </a:cubicBezTo>
                <a:cubicBezTo>
                  <a:pt x="925918" y="4546524"/>
                  <a:pt x="944438" y="4565414"/>
                  <a:pt x="920188" y="4639226"/>
                </a:cubicBezTo>
                <a:lnTo>
                  <a:pt x="742368" y="4844222"/>
                </a:lnTo>
                <a:lnTo>
                  <a:pt x="607456" y="4966224"/>
                </a:lnTo>
                <a:cubicBezTo>
                  <a:pt x="552467" y="5030691"/>
                  <a:pt x="542133" y="5141843"/>
                  <a:pt x="508178" y="5187685"/>
                </a:cubicBezTo>
                <a:lnTo>
                  <a:pt x="534294" y="5284615"/>
                </a:lnTo>
                <a:lnTo>
                  <a:pt x="447707" y="5395474"/>
                </a:lnTo>
                <a:cubicBezTo>
                  <a:pt x="437363" y="5431641"/>
                  <a:pt x="402113" y="5463532"/>
                  <a:pt x="387935" y="5513206"/>
                </a:cubicBezTo>
                <a:cubicBezTo>
                  <a:pt x="364458" y="5574781"/>
                  <a:pt x="356661" y="5518667"/>
                  <a:pt x="292998" y="5606846"/>
                </a:cubicBezTo>
                <a:cubicBezTo>
                  <a:pt x="292067" y="5641050"/>
                  <a:pt x="310984" y="5692261"/>
                  <a:pt x="312720" y="5718432"/>
                </a:cubicBezTo>
                <a:cubicBezTo>
                  <a:pt x="328340" y="5730258"/>
                  <a:pt x="290524" y="5751252"/>
                  <a:pt x="303403" y="5763866"/>
                </a:cubicBezTo>
                <a:lnTo>
                  <a:pt x="274115" y="5897456"/>
                </a:lnTo>
                <a:cubicBezTo>
                  <a:pt x="255595" y="5918965"/>
                  <a:pt x="258427" y="5930296"/>
                  <a:pt x="267877" y="5939124"/>
                </a:cubicBezTo>
                <a:cubicBezTo>
                  <a:pt x="253196" y="5979642"/>
                  <a:pt x="263098" y="6008758"/>
                  <a:pt x="258663" y="6050242"/>
                </a:cubicBezTo>
                <a:cubicBezTo>
                  <a:pt x="229611" y="6103262"/>
                  <a:pt x="288809" y="6073252"/>
                  <a:pt x="283914" y="6117636"/>
                </a:cubicBezTo>
                <a:lnTo>
                  <a:pt x="322438" y="6227890"/>
                </a:lnTo>
                <a:lnTo>
                  <a:pt x="311534" y="6270812"/>
                </a:lnTo>
                <a:lnTo>
                  <a:pt x="280671" y="6223342"/>
                </a:lnTo>
                <a:lnTo>
                  <a:pt x="280789" y="6292076"/>
                </a:lnTo>
                <a:lnTo>
                  <a:pt x="278411" y="6346762"/>
                </a:lnTo>
                <a:cubicBezTo>
                  <a:pt x="249219" y="6408016"/>
                  <a:pt x="195566" y="6376164"/>
                  <a:pt x="196833" y="6404216"/>
                </a:cubicBezTo>
                <a:cubicBezTo>
                  <a:pt x="178751" y="6431680"/>
                  <a:pt x="187838" y="6425066"/>
                  <a:pt x="186183" y="6460270"/>
                </a:cubicBezTo>
                <a:cubicBezTo>
                  <a:pt x="183397" y="6458140"/>
                  <a:pt x="135985" y="6489789"/>
                  <a:pt x="134005" y="6493382"/>
                </a:cubicBezTo>
                <a:lnTo>
                  <a:pt x="131368" y="6500603"/>
                </a:lnTo>
                <a:lnTo>
                  <a:pt x="134632" y="6505906"/>
                </a:lnTo>
                <a:cubicBezTo>
                  <a:pt x="144760" y="6527264"/>
                  <a:pt x="122272" y="6529041"/>
                  <a:pt x="109997" y="6561395"/>
                </a:cubicBezTo>
                <a:cubicBezTo>
                  <a:pt x="103101" y="6576527"/>
                  <a:pt x="100671" y="6627814"/>
                  <a:pt x="97687" y="6623770"/>
                </a:cubicBezTo>
                <a:lnTo>
                  <a:pt x="53082" y="6696748"/>
                </a:lnTo>
                <a:cubicBezTo>
                  <a:pt x="20465" y="6732956"/>
                  <a:pt x="59523" y="6727996"/>
                  <a:pt x="42878" y="6765511"/>
                </a:cubicBezTo>
                <a:cubicBezTo>
                  <a:pt x="28934" y="6785613"/>
                  <a:pt x="24323" y="6797941"/>
                  <a:pt x="30999" y="6809563"/>
                </a:cubicBezTo>
                <a:cubicBezTo>
                  <a:pt x="14295" y="6832974"/>
                  <a:pt x="5105" y="6847546"/>
                  <a:pt x="154" y="6857440"/>
                </a:cubicBezTo>
                <a:lnTo>
                  <a:pt x="0" y="6858000"/>
                </a:lnTo>
                <a:lnTo>
                  <a:pt x="3846377" y="6858000"/>
                </a:lnTo>
                <a:lnTo>
                  <a:pt x="4918634" y="6858000"/>
                </a:lnTo>
                <a:lnTo>
                  <a:pt x="7814528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73408" y="992094"/>
            <a:ext cx="3616913" cy="2795160"/>
          </a:xfrm>
        </p:spPr>
        <p:txBody>
          <a:bodyPr>
            <a:normAutofit/>
          </a:bodyPr>
          <a:lstStyle/>
          <a:p>
            <a:r>
              <a:rPr lang="sk-SK" sz="4400">
                <a:ea typeface="Calibri Light"/>
                <a:cs typeface="Calibri Light"/>
              </a:rPr>
              <a:t>Slovenčina v kuchynke</a:t>
            </a:r>
            <a:endParaRPr lang="sk-SK" sz="440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45201" y="4121253"/>
            <a:ext cx="3473327" cy="113684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k-SK" sz="1300">
                <a:ea typeface="Calibri"/>
                <a:cs typeface="Calibri"/>
              </a:rPr>
              <a:t>Piataci sa učili, ako napísať prehľadný, stručný a jasný opis pracovného postupu. Aby sme spojili teóriu s pracou a príjemné s užitočným, tak sme si odskočili na hodinu slovenčiny do školskej kuchynky. Takto to dopadlo...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85504CF-B07B-45CD-B2B9-77F91DFDF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5522" y="578738"/>
            <a:ext cx="6596369" cy="5615588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C6F0F1BD-D7E0-40DE-8DBF-8152D3191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5159" y="255475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ok 4" descr="Obrázok, na ktorom je torta, dezert, jedlo, čokoláda&#10;&#10;Automaticky generovaný popis">
            <a:extLst>
              <a:ext uri="{FF2B5EF4-FFF2-40B4-BE49-F238E27FC236}">
                <a16:creationId xmlns:a16="http://schemas.microsoft.com/office/drawing/2014/main" id="{53C4C949-B0E6-1A01-B60A-2F49B72F1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899" y="1115169"/>
            <a:ext cx="6129502" cy="459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57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A5A15D8-AAC3-FD64-9E2C-E075F58CD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k-SK" sz="2400" dirty="0">
                <a:latin typeface="Times New Roman"/>
                <a:cs typeface="Times New Roman"/>
              </a:rPr>
              <a:t>Na hodine slohu si žiaci 5.C triedy v praxi vyskúšali, aké je dôležité mať správny recept. Naučili sa písať opis pracovného postupu tak, aby im poslúžil pri príprave tvarohového krému s čučoriedkami.</a:t>
            </a:r>
          </a:p>
          <a:p>
            <a:r>
              <a:rPr lang="sk-SK" sz="2400" dirty="0">
                <a:latin typeface="Times New Roman"/>
                <a:cs typeface="Times New Roman"/>
              </a:rPr>
              <a:t>    Pracovali v troch tímoch. Na pracovnej doske mali prichystané suroviny, ktoré si museli poznačiť a spočítať ich množstvo. Potom si pripravili spotrebiče a kuchynské pomôcky. Popri práci si zapisovali, ktorú surovinu a pomôcku použiť, v danom kroku prípravy. Celý recept si potom upravili a doladili podľa svojej osnovy a vpísali ho do pracovného listu. </a:t>
            </a:r>
          </a:p>
          <a:p>
            <a:r>
              <a:rPr lang="sk-SK" sz="2400" dirty="0">
                <a:latin typeface="Times New Roman"/>
                <a:cs typeface="Times New Roman"/>
              </a:rPr>
              <a:t>     Výsledkom hodiny bol recept na tvarohový krém s keksíkmi a čučoriedkami, ktorý servírovali v poháriku. Môžete si ho skúsiť podľa ich receptu urobiť aj doma.</a:t>
            </a:r>
            <a:endParaRPr lang="sk-SK" sz="2400">
              <a:ea typeface="Calibri"/>
              <a:cs typeface="Calibri"/>
            </a:endParaRPr>
          </a:p>
          <a:p>
            <a:endParaRPr lang="sk-SK"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8017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697CDA-BDB7-4883-B48B-1D4EDB2F0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DBE8668-B633-7E92-1186-7C3B94AF9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751" y="934327"/>
            <a:ext cx="8924392" cy="1058275"/>
          </a:xfrm>
        </p:spPr>
        <p:txBody>
          <a:bodyPr>
            <a:normAutofit/>
          </a:bodyPr>
          <a:lstStyle/>
          <a:p>
            <a:pPr algn="ctr"/>
            <a:r>
              <a:rPr lang="sk-SK" dirty="0">
                <a:ea typeface="Calibri Light"/>
                <a:cs typeface="Calibri Light"/>
              </a:rPr>
              <a:t>Tvarohový krém s čučoriedkami</a:t>
            </a:r>
            <a:endParaRPr lang="sk-SK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95B176-FA0E-4B6A-A190-5E2E82BEA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93813" y="2337807"/>
            <a:ext cx="9604374" cy="3585866"/>
          </a:xfrm>
          <a:custGeom>
            <a:avLst/>
            <a:gdLst>
              <a:gd name="connsiteX0" fmla="*/ 0 w 9604374"/>
              <a:gd name="connsiteY0" fmla="*/ 0 h 3585866"/>
              <a:gd name="connsiteX1" fmla="*/ 9604374 w 9604374"/>
              <a:gd name="connsiteY1" fmla="*/ 0 h 3585866"/>
              <a:gd name="connsiteX2" fmla="*/ 9604374 w 9604374"/>
              <a:gd name="connsiteY2" fmla="*/ 3095088 h 3585866"/>
              <a:gd name="connsiteX3" fmla="*/ 9591455 w 9604374"/>
              <a:gd name="connsiteY3" fmla="*/ 3097044 h 3585866"/>
              <a:gd name="connsiteX4" fmla="*/ 9285147 w 9604374"/>
              <a:gd name="connsiteY4" fmla="*/ 3164182 h 3585866"/>
              <a:gd name="connsiteX5" fmla="*/ 9114078 w 9604374"/>
              <a:gd name="connsiteY5" fmla="*/ 3164299 h 3585866"/>
              <a:gd name="connsiteX6" fmla="*/ 8999665 w 9604374"/>
              <a:gd name="connsiteY6" fmla="*/ 3157864 h 3585866"/>
              <a:gd name="connsiteX7" fmla="*/ 8925240 w 9604374"/>
              <a:gd name="connsiteY7" fmla="*/ 3152135 h 3585866"/>
              <a:gd name="connsiteX8" fmla="*/ 8868257 w 9604374"/>
              <a:gd name="connsiteY8" fmla="*/ 3146819 h 3585866"/>
              <a:gd name="connsiteX9" fmla="*/ 8792363 w 9604374"/>
              <a:gd name="connsiteY9" fmla="*/ 3146856 h 3585866"/>
              <a:gd name="connsiteX10" fmla="*/ 8668399 w 9604374"/>
              <a:gd name="connsiteY10" fmla="*/ 3196893 h 3585866"/>
              <a:gd name="connsiteX11" fmla="*/ 8474043 w 9604374"/>
              <a:gd name="connsiteY11" fmla="*/ 3240734 h 3585866"/>
              <a:gd name="connsiteX12" fmla="*/ 8317555 w 9604374"/>
              <a:gd name="connsiteY12" fmla="*/ 3247156 h 3585866"/>
              <a:gd name="connsiteX13" fmla="*/ 8280111 w 9604374"/>
              <a:gd name="connsiteY13" fmla="*/ 3255812 h 3585866"/>
              <a:gd name="connsiteX14" fmla="*/ 8096088 w 9604374"/>
              <a:gd name="connsiteY14" fmla="*/ 3253903 h 3585866"/>
              <a:gd name="connsiteX15" fmla="*/ 7825642 w 9604374"/>
              <a:gd name="connsiteY15" fmla="*/ 3271628 h 3585866"/>
              <a:gd name="connsiteX16" fmla="*/ 7531820 w 9604374"/>
              <a:gd name="connsiteY16" fmla="*/ 3252671 h 3585866"/>
              <a:gd name="connsiteX17" fmla="*/ 7193751 w 9604374"/>
              <a:gd name="connsiteY17" fmla="*/ 3245192 h 3585866"/>
              <a:gd name="connsiteX18" fmla="*/ 6976768 w 9604374"/>
              <a:gd name="connsiteY18" fmla="*/ 3238559 h 3585866"/>
              <a:gd name="connsiteX19" fmla="*/ 6756462 w 9604374"/>
              <a:gd name="connsiteY19" fmla="*/ 3273268 h 3585866"/>
              <a:gd name="connsiteX20" fmla="*/ 6512214 w 9604374"/>
              <a:gd name="connsiteY20" fmla="*/ 3298845 h 3585866"/>
              <a:gd name="connsiteX21" fmla="*/ 6289569 w 9604374"/>
              <a:gd name="connsiteY21" fmla="*/ 3301118 h 3585866"/>
              <a:gd name="connsiteX22" fmla="*/ 6157816 w 9604374"/>
              <a:gd name="connsiteY22" fmla="*/ 3308643 h 3585866"/>
              <a:gd name="connsiteX23" fmla="*/ 6110062 w 9604374"/>
              <a:gd name="connsiteY23" fmla="*/ 3321185 h 3585866"/>
              <a:gd name="connsiteX24" fmla="*/ 6041832 w 9604374"/>
              <a:gd name="connsiteY24" fmla="*/ 3332190 h 3585866"/>
              <a:gd name="connsiteX25" fmla="*/ 5923195 w 9604374"/>
              <a:gd name="connsiteY25" fmla="*/ 3359104 h 3585866"/>
              <a:gd name="connsiteX26" fmla="*/ 5770972 w 9604374"/>
              <a:gd name="connsiteY26" fmla="*/ 3369893 h 3585866"/>
              <a:gd name="connsiteX27" fmla="*/ 5632583 w 9604374"/>
              <a:gd name="connsiteY27" fmla="*/ 3357730 h 3585866"/>
              <a:gd name="connsiteX28" fmla="*/ 5539996 w 9604374"/>
              <a:gd name="connsiteY28" fmla="*/ 3352890 h 3585866"/>
              <a:gd name="connsiteX29" fmla="*/ 5315460 w 9604374"/>
              <a:gd name="connsiteY29" fmla="*/ 3350411 h 3585866"/>
              <a:gd name="connsiteX30" fmla="*/ 5072455 w 9604374"/>
              <a:gd name="connsiteY30" fmla="*/ 3338147 h 3585866"/>
              <a:gd name="connsiteX31" fmla="*/ 5016364 w 9604374"/>
              <a:gd name="connsiteY31" fmla="*/ 3348937 h 3585866"/>
              <a:gd name="connsiteX32" fmla="*/ 4922276 w 9604374"/>
              <a:gd name="connsiteY32" fmla="*/ 3366515 h 3585866"/>
              <a:gd name="connsiteX33" fmla="*/ 4856444 w 9604374"/>
              <a:gd name="connsiteY33" fmla="*/ 3399463 h 3585866"/>
              <a:gd name="connsiteX34" fmla="*/ 4775993 w 9604374"/>
              <a:gd name="connsiteY34" fmla="*/ 3406312 h 3585866"/>
              <a:gd name="connsiteX35" fmla="*/ 4667320 w 9604374"/>
              <a:gd name="connsiteY35" fmla="*/ 3397926 h 3585866"/>
              <a:gd name="connsiteX36" fmla="*/ 4540268 w 9604374"/>
              <a:gd name="connsiteY36" fmla="*/ 3424464 h 3585866"/>
              <a:gd name="connsiteX37" fmla="*/ 4465491 w 9604374"/>
              <a:gd name="connsiteY37" fmla="*/ 3433154 h 3585866"/>
              <a:gd name="connsiteX38" fmla="*/ 4262864 w 9604374"/>
              <a:gd name="connsiteY38" fmla="*/ 3464075 h 3585866"/>
              <a:gd name="connsiteX39" fmla="*/ 4175005 w 9604374"/>
              <a:gd name="connsiteY39" fmla="*/ 3493545 h 3585866"/>
              <a:gd name="connsiteX40" fmla="*/ 4030100 w 9604374"/>
              <a:gd name="connsiteY40" fmla="*/ 3514212 h 3585866"/>
              <a:gd name="connsiteX41" fmla="*/ 3926631 w 9604374"/>
              <a:gd name="connsiteY41" fmla="*/ 3525304 h 3585866"/>
              <a:gd name="connsiteX42" fmla="*/ 3897306 w 9604374"/>
              <a:gd name="connsiteY42" fmla="*/ 3547095 h 3585866"/>
              <a:gd name="connsiteX43" fmla="*/ 3896886 w 9604374"/>
              <a:gd name="connsiteY43" fmla="*/ 3547500 h 3585866"/>
              <a:gd name="connsiteX44" fmla="*/ 3834004 w 9604374"/>
              <a:gd name="connsiteY44" fmla="*/ 3550510 h 3585866"/>
              <a:gd name="connsiteX45" fmla="*/ 3696227 w 9604374"/>
              <a:gd name="connsiteY45" fmla="*/ 3574175 h 3585866"/>
              <a:gd name="connsiteX46" fmla="*/ 3652821 w 9604374"/>
              <a:gd name="connsiteY46" fmla="*/ 3580368 h 3585866"/>
              <a:gd name="connsiteX47" fmla="*/ 3629691 w 9604374"/>
              <a:gd name="connsiteY47" fmla="*/ 3585866 h 3585866"/>
              <a:gd name="connsiteX48" fmla="*/ 3595018 w 9604374"/>
              <a:gd name="connsiteY48" fmla="*/ 3571623 h 3585866"/>
              <a:gd name="connsiteX49" fmla="*/ 3551656 w 9604374"/>
              <a:gd name="connsiteY49" fmla="*/ 3577800 h 3585866"/>
              <a:gd name="connsiteX50" fmla="*/ 3541558 w 9604374"/>
              <a:gd name="connsiteY50" fmla="*/ 3579797 h 3585866"/>
              <a:gd name="connsiteX51" fmla="*/ 3465708 w 9604374"/>
              <a:gd name="connsiteY51" fmla="*/ 3565931 h 3585866"/>
              <a:gd name="connsiteX52" fmla="*/ 3458313 w 9604374"/>
              <a:gd name="connsiteY52" fmla="*/ 3560366 h 3585866"/>
              <a:gd name="connsiteX53" fmla="*/ 3420278 w 9604374"/>
              <a:gd name="connsiteY53" fmla="*/ 3557947 h 3585866"/>
              <a:gd name="connsiteX54" fmla="*/ 3415952 w 9604374"/>
              <a:gd name="connsiteY54" fmla="*/ 3559424 h 3585866"/>
              <a:gd name="connsiteX55" fmla="*/ 3384432 w 9604374"/>
              <a:gd name="connsiteY55" fmla="*/ 3550905 h 3585866"/>
              <a:gd name="connsiteX56" fmla="*/ 3258039 w 9604374"/>
              <a:gd name="connsiteY56" fmla="*/ 3535884 h 3585866"/>
              <a:gd name="connsiteX57" fmla="*/ 3015008 w 9604374"/>
              <a:gd name="connsiteY57" fmla="*/ 3528000 h 3585866"/>
              <a:gd name="connsiteX58" fmla="*/ 2761910 w 9604374"/>
              <a:gd name="connsiteY58" fmla="*/ 3505496 h 3585866"/>
              <a:gd name="connsiteX59" fmla="*/ 2521923 w 9604374"/>
              <a:gd name="connsiteY59" fmla="*/ 3514208 h 3585866"/>
              <a:gd name="connsiteX60" fmla="*/ 2085894 w 9604374"/>
              <a:gd name="connsiteY60" fmla="*/ 3490122 h 3585866"/>
              <a:gd name="connsiteX61" fmla="*/ 1936305 w 9604374"/>
              <a:gd name="connsiteY61" fmla="*/ 3487966 h 3585866"/>
              <a:gd name="connsiteX62" fmla="*/ 1836080 w 9604374"/>
              <a:gd name="connsiteY62" fmla="*/ 3487150 h 3585866"/>
              <a:gd name="connsiteX63" fmla="*/ 1829133 w 9604374"/>
              <a:gd name="connsiteY63" fmla="*/ 3489437 h 3585866"/>
              <a:gd name="connsiteX64" fmla="*/ 1801140 w 9604374"/>
              <a:gd name="connsiteY64" fmla="*/ 3490787 h 3585866"/>
              <a:gd name="connsiteX65" fmla="*/ 1793476 w 9604374"/>
              <a:gd name="connsiteY65" fmla="*/ 3500921 h 3585866"/>
              <a:gd name="connsiteX66" fmla="*/ 1699923 w 9604374"/>
              <a:gd name="connsiteY66" fmla="*/ 3509706 h 3585866"/>
              <a:gd name="connsiteX67" fmla="*/ 1474760 w 9604374"/>
              <a:gd name="connsiteY67" fmla="*/ 3513685 h 3585866"/>
              <a:gd name="connsiteX68" fmla="*/ 1308130 w 9604374"/>
              <a:gd name="connsiteY68" fmla="*/ 3496703 h 3585866"/>
              <a:gd name="connsiteX69" fmla="*/ 1252381 w 9604374"/>
              <a:gd name="connsiteY69" fmla="*/ 3506093 h 3585866"/>
              <a:gd name="connsiteX70" fmla="*/ 1174550 w 9604374"/>
              <a:gd name="connsiteY70" fmla="*/ 3512642 h 3585866"/>
              <a:gd name="connsiteX71" fmla="*/ 924455 w 9604374"/>
              <a:gd name="connsiteY71" fmla="*/ 3507283 h 3585866"/>
              <a:gd name="connsiteX72" fmla="*/ 718373 w 9604374"/>
              <a:gd name="connsiteY72" fmla="*/ 3511753 h 3585866"/>
              <a:gd name="connsiteX73" fmla="*/ 600444 w 9604374"/>
              <a:gd name="connsiteY73" fmla="*/ 3520899 h 3585866"/>
              <a:gd name="connsiteX74" fmla="*/ 351173 w 9604374"/>
              <a:gd name="connsiteY74" fmla="*/ 3495843 h 3585866"/>
              <a:gd name="connsiteX75" fmla="*/ 108372 w 9604374"/>
              <a:gd name="connsiteY75" fmla="*/ 3484386 h 3585866"/>
              <a:gd name="connsiteX76" fmla="*/ 6467 w 9604374"/>
              <a:gd name="connsiteY76" fmla="*/ 3476532 h 3585866"/>
              <a:gd name="connsiteX77" fmla="*/ 0 w 9604374"/>
              <a:gd name="connsiteY77" fmla="*/ 3475412 h 358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604374" h="3585866">
                <a:moveTo>
                  <a:pt x="0" y="0"/>
                </a:moveTo>
                <a:lnTo>
                  <a:pt x="9604374" y="0"/>
                </a:lnTo>
                <a:lnTo>
                  <a:pt x="9604374" y="3095088"/>
                </a:lnTo>
                <a:lnTo>
                  <a:pt x="9591455" y="3097044"/>
                </a:lnTo>
                <a:cubicBezTo>
                  <a:pt x="9496183" y="3133516"/>
                  <a:pt x="9411472" y="3121301"/>
                  <a:pt x="9285147" y="3164182"/>
                </a:cubicBezTo>
                <a:cubicBezTo>
                  <a:pt x="9222914" y="3162781"/>
                  <a:pt x="9174371" y="3173454"/>
                  <a:pt x="9114078" y="3164299"/>
                </a:cubicBezTo>
                <a:cubicBezTo>
                  <a:pt x="9087411" y="3155904"/>
                  <a:pt x="9030947" y="3180906"/>
                  <a:pt x="8999665" y="3157864"/>
                </a:cubicBezTo>
                <a:cubicBezTo>
                  <a:pt x="8997339" y="3174606"/>
                  <a:pt x="8938300" y="3159909"/>
                  <a:pt x="8925240" y="3152135"/>
                </a:cubicBezTo>
                <a:cubicBezTo>
                  <a:pt x="8910091" y="3159441"/>
                  <a:pt x="8884639" y="3146109"/>
                  <a:pt x="8868257" y="3146819"/>
                </a:cubicBezTo>
                <a:cubicBezTo>
                  <a:pt x="8835852" y="3110204"/>
                  <a:pt x="8832251" y="3167659"/>
                  <a:pt x="8792363" y="3146856"/>
                </a:cubicBezTo>
                <a:cubicBezTo>
                  <a:pt x="8774838" y="3159285"/>
                  <a:pt x="8715420" y="3185652"/>
                  <a:pt x="8668399" y="3196893"/>
                </a:cubicBezTo>
                <a:cubicBezTo>
                  <a:pt x="8575902" y="3221445"/>
                  <a:pt x="8569506" y="3250654"/>
                  <a:pt x="8474043" y="3240734"/>
                </a:cubicBezTo>
                <a:cubicBezTo>
                  <a:pt x="8460613" y="3264436"/>
                  <a:pt x="8297088" y="3204738"/>
                  <a:pt x="8317555" y="3247156"/>
                </a:cubicBezTo>
                <a:cubicBezTo>
                  <a:pt x="8285696" y="3245083"/>
                  <a:pt x="8262352" y="3228203"/>
                  <a:pt x="8280111" y="3255812"/>
                </a:cubicBezTo>
                <a:lnTo>
                  <a:pt x="8096088" y="3253903"/>
                </a:lnTo>
                <a:cubicBezTo>
                  <a:pt x="7994084" y="3261603"/>
                  <a:pt x="7930388" y="3281921"/>
                  <a:pt x="7825642" y="3271628"/>
                </a:cubicBezTo>
                <a:cubicBezTo>
                  <a:pt x="7723046" y="3270395"/>
                  <a:pt x="7671282" y="3252297"/>
                  <a:pt x="7531820" y="3252671"/>
                </a:cubicBezTo>
                <a:cubicBezTo>
                  <a:pt x="7433606" y="3250277"/>
                  <a:pt x="7293100" y="3236234"/>
                  <a:pt x="7193751" y="3245192"/>
                </a:cubicBezTo>
                <a:cubicBezTo>
                  <a:pt x="7074822" y="3223769"/>
                  <a:pt x="7104250" y="3250265"/>
                  <a:pt x="6976768" y="3238559"/>
                </a:cubicBezTo>
                <a:cubicBezTo>
                  <a:pt x="6921032" y="3284865"/>
                  <a:pt x="6823818" y="3261794"/>
                  <a:pt x="6756462" y="3273268"/>
                </a:cubicBezTo>
                <a:cubicBezTo>
                  <a:pt x="6679037" y="3283316"/>
                  <a:pt x="6590030" y="3294204"/>
                  <a:pt x="6512214" y="3298845"/>
                </a:cubicBezTo>
                <a:cubicBezTo>
                  <a:pt x="6450581" y="3277980"/>
                  <a:pt x="6366042" y="3329199"/>
                  <a:pt x="6289569" y="3301118"/>
                </a:cubicBezTo>
                <a:cubicBezTo>
                  <a:pt x="6261432" y="3294355"/>
                  <a:pt x="6174310" y="3295209"/>
                  <a:pt x="6157816" y="3308643"/>
                </a:cubicBezTo>
                <a:cubicBezTo>
                  <a:pt x="6139648" y="3311557"/>
                  <a:pt x="6118459" y="3306799"/>
                  <a:pt x="6110062" y="3321185"/>
                </a:cubicBezTo>
                <a:cubicBezTo>
                  <a:pt x="6096189" y="3338498"/>
                  <a:pt x="6032810" y="3311765"/>
                  <a:pt x="6041832" y="3332190"/>
                </a:cubicBezTo>
                <a:cubicBezTo>
                  <a:pt x="5996830" y="3313871"/>
                  <a:pt x="5961033" y="3350141"/>
                  <a:pt x="5923195" y="3359104"/>
                </a:cubicBezTo>
                <a:cubicBezTo>
                  <a:pt x="5887750" y="3340930"/>
                  <a:pt x="5853570" y="3365323"/>
                  <a:pt x="5770972" y="3369893"/>
                </a:cubicBezTo>
                <a:cubicBezTo>
                  <a:pt x="5731993" y="3348876"/>
                  <a:pt x="5705091" y="3385599"/>
                  <a:pt x="5632583" y="3357730"/>
                </a:cubicBezTo>
                <a:cubicBezTo>
                  <a:pt x="5594087" y="3357562"/>
                  <a:pt x="5606154" y="3357443"/>
                  <a:pt x="5539996" y="3352890"/>
                </a:cubicBezTo>
                <a:cubicBezTo>
                  <a:pt x="5439049" y="3348000"/>
                  <a:pt x="5408459" y="3356166"/>
                  <a:pt x="5315460" y="3350411"/>
                </a:cubicBezTo>
                <a:cubicBezTo>
                  <a:pt x="5211119" y="3348356"/>
                  <a:pt x="5208881" y="3372469"/>
                  <a:pt x="5072455" y="3338147"/>
                </a:cubicBezTo>
                <a:cubicBezTo>
                  <a:pt x="5061717" y="3354508"/>
                  <a:pt x="5045493" y="3355753"/>
                  <a:pt x="5016364" y="3348937"/>
                </a:cubicBezTo>
                <a:cubicBezTo>
                  <a:pt x="4965900" y="3349130"/>
                  <a:pt x="4977835" y="3389131"/>
                  <a:pt x="4922276" y="3366515"/>
                </a:cubicBezTo>
                <a:cubicBezTo>
                  <a:pt x="4935702" y="3387794"/>
                  <a:pt x="4828733" y="3377760"/>
                  <a:pt x="4856444" y="3399463"/>
                </a:cubicBezTo>
                <a:cubicBezTo>
                  <a:pt x="4827698" y="3420094"/>
                  <a:pt x="4805019" y="3388256"/>
                  <a:pt x="4775993" y="3406312"/>
                </a:cubicBezTo>
                <a:cubicBezTo>
                  <a:pt x="4744470" y="3406056"/>
                  <a:pt x="4706605" y="3394901"/>
                  <a:pt x="4667320" y="3397926"/>
                </a:cubicBezTo>
                <a:cubicBezTo>
                  <a:pt x="4613435" y="3387476"/>
                  <a:pt x="4608100" y="3410487"/>
                  <a:pt x="4540268" y="3424464"/>
                </a:cubicBezTo>
                <a:cubicBezTo>
                  <a:pt x="4508279" y="3412969"/>
                  <a:pt x="4485989" y="3420063"/>
                  <a:pt x="4465491" y="3433154"/>
                </a:cubicBezTo>
                <a:cubicBezTo>
                  <a:pt x="4396498" y="3432601"/>
                  <a:pt x="4338078" y="3453569"/>
                  <a:pt x="4262864" y="3464075"/>
                </a:cubicBezTo>
                <a:cubicBezTo>
                  <a:pt x="4180249" y="3483394"/>
                  <a:pt x="4225769" y="3479019"/>
                  <a:pt x="4175005" y="3493545"/>
                </a:cubicBezTo>
                <a:lnTo>
                  <a:pt x="4030100" y="3514212"/>
                </a:lnTo>
                <a:lnTo>
                  <a:pt x="3926631" y="3525304"/>
                </a:lnTo>
                <a:lnTo>
                  <a:pt x="3897306" y="3547095"/>
                </a:lnTo>
                <a:lnTo>
                  <a:pt x="3896886" y="3547500"/>
                </a:lnTo>
                <a:lnTo>
                  <a:pt x="3834004" y="3550510"/>
                </a:lnTo>
                <a:cubicBezTo>
                  <a:pt x="3800562" y="3554957"/>
                  <a:pt x="3734185" y="3568533"/>
                  <a:pt x="3696227" y="3574175"/>
                </a:cubicBezTo>
                <a:cubicBezTo>
                  <a:pt x="3661780" y="3570074"/>
                  <a:pt x="3640587" y="3551815"/>
                  <a:pt x="3652821" y="3580368"/>
                </a:cubicBezTo>
                <a:cubicBezTo>
                  <a:pt x="3641506" y="3579831"/>
                  <a:pt x="3634593" y="3582151"/>
                  <a:pt x="3629691" y="3585866"/>
                </a:cubicBezTo>
                <a:lnTo>
                  <a:pt x="3595018" y="3571623"/>
                </a:lnTo>
                <a:lnTo>
                  <a:pt x="3551656" y="3577800"/>
                </a:lnTo>
                <a:lnTo>
                  <a:pt x="3541558" y="3579797"/>
                </a:lnTo>
                <a:lnTo>
                  <a:pt x="3465708" y="3565931"/>
                </a:lnTo>
                <a:lnTo>
                  <a:pt x="3458313" y="3560366"/>
                </a:lnTo>
                <a:cubicBezTo>
                  <a:pt x="3450380" y="3556940"/>
                  <a:pt x="3439090" y="3555355"/>
                  <a:pt x="3420278" y="3557947"/>
                </a:cubicBezTo>
                <a:lnTo>
                  <a:pt x="3415952" y="3559424"/>
                </a:lnTo>
                <a:lnTo>
                  <a:pt x="3384432" y="3550905"/>
                </a:lnTo>
                <a:cubicBezTo>
                  <a:pt x="3374259" y="3547029"/>
                  <a:pt x="3265415" y="3542149"/>
                  <a:pt x="3258039" y="3535884"/>
                </a:cubicBezTo>
                <a:cubicBezTo>
                  <a:pt x="3138852" y="3551394"/>
                  <a:pt x="3130647" y="3523871"/>
                  <a:pt x="3015008" y="3528000"/>
                </a:cubicBezTo>
                <a:cubicBezTo>
                  <a:pt x="2914857" y="3486061"/>
                  <a:pt x="2851687" y="3511605"/>
                  <a:pt x="2761910" y="3505496"/>
                </a:cubicBezTo>
                <a:cubicBezTo>
                  <a:pt x="2676401" y="3501198"/>
                  <a:pt x="2636809" y="3514769"/>
                  <a:pt x="2521923" y="3514208"/>
                </a:cubicBezTo>
                <a:cubicBezTo>
                  <a:pt x="2400197" y="3505062"/>
                  <a:pt x="2222818" y="3509922"/>
                  <a:pt x="2085894" y="3490122"/>
                </a:cubicBezTo>
                <a:cubicBezTo>
                  <a:pt x="1978312" y="3483748"/>
                  <a:pt x="1977940" y="3488460"/>
                  <a:pt x="1936305" y="3487966"/>
                </a:cubicBezTo>
                <a:cubicBezTo>
                  <a:pt x="1922459" y="3490683"/>
                  <a:pt x="1849334" y="3482739"/>
                  <a:pt x="1836080" y="3487150"/>
                </a:cubicBezTo>
                <a:lnTo>
                  <a:pt x="1829133" y="3489437"/>
                </a:lnTo>
                <a:lnTo>
                  <a:pt x="1801140" y="3490787"/>
                </a:lnTo>
                <a:lnTo>
                  <a:pt x="1793476" y="3500921"/>
                </a:lnTo>
                <a:lnTo>
                  <a:pt x="1699923" y="3509706"/>
                </a:lnTo>
                <a:cubicBezTo>
                  <a:pt x="1637728" y="3485036"/>
                  <a:pt x="1584624" y="3514467"/>
                  <a:pt x="1474760" y="3513685"/>
                </a:cubicBezTo>
                <a:cubicBezTo>
                  <a:pt x="1445646" y="3505164"/>
                  <a:pt x="1329781" y="3484421"/>
                  <a:pt x="1308130" y="3496703"/>
                </a:cubicBezTo>
                <a:cubicBezTo>
                  <a:pt x="1287409" y="3498430"/>
                  <a:pt x="1265391" y="3492347"/>
                  <a:pt x="1252381" y="3506093"/>
                </a:cubicBezTo>
                <a:cubicBezTo>
                  <a:pt x="1232588" y="3522393"/>
                  <a:pt x="1170020" y="3491785"/>
                  <a:pt x="1174550" y="3512642"/>
                </a:cubicBezTo>
                <a:cubicBezTo>
                  <a:pt x="1119896" y="3512841"/>
                  <a:pt x="1000484" y="3507431"/>
                  <a:pt x="924455" y="3507283"/>
                </a:cubicBezTo>
                <a:cubicBezTo>
                  <a:pt x="887180" y="3483915"/>
                  <a:pt x="777361" y="3516071"/>
                  <a:pt x="718373" y="3511753"/>
                </a:cubicBezTo>
                <a:cubicBezTo>
                  <a:pt x="666588" y="3513355"/>
                  <a:pt x="661645" y="3525551"/>
                  <a:pt x="600444" y="3520899"/>
                </a:cubicBezTo>
                <a:cubicBezTo>
                  <a:pt x="491334" y="3516943"/>
                  <a:pt x="451794" y="3507522"/>
                  <a:pt x="351173" y="3495843"/>
                </a:cubicBezTo>
                <a:cubicBezTo>
                  <a:pt x="237121" y="3487112"/>
                  <a:pt x="235857" y="3499212"/>
                  <a:pt x="108372" y="3484386"/>
                </a:cubicBezTo>
                <a:cubicBezTo>
                  <a:pt x="86318" y="3481054"/>
                  <a:pt x="40657" y="3480329"/>
                  <a:pt x="6467" y="3476532"/>
                </a:cubicBezTo>
                <a:lnTo>
                  <a:pt x="0" y="3475412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8F779DE-4744-42D6-9C74-33EC94460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1727" y="2190741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A5C51D1-0FE9-2E94-686D-3A04922DE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759" y="1793248"/>
            <a:ext cx="9741620" cy="37159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k-SK" sz="2000" cap="all" dirty="0">
                <a:latin typeface="Times New Roman"/>
                <a:cs typeface="Times New Roman"/>
              </a:rPr>
              <a:t>INGREDIENCIE na 4 porcie</a:t>
            </a:r>
            <a:endParaRPr lang="sk-SK" sz="2000" dirty="0">
              <a:ea typeface="Calibri" panose="020F0502020204030204"/>
              <a:cs typeface="Calibri" panose="020F0502020204030204"/>
            </a:endParaRPr>
          </a:p>
          <a:p>
            <a:r>
              <a:rPr lang="sk-SK" sz="2000" dirty="0">
                <a:latin typeface="Times New Roman"/>
                <a:cs typeface="Times New Roman"/>
              </a:rPr>
              <a:t>kakaové sušienky                                                                                          150 g</a:t>
            </a:r>
            <a:endParaRPr lang="sk-SK" sz="2000" dirty="0">
              <a:ea typeface="Calibri"/>
              <a:cs typeface="Calibri"/>
            </a:endParaRPr>
          </a:p>
          <a:p>
            <a:r>
              <a:rPr lang="sk-SK" sz="2000" dirty="0">
                <a:latin typeface="Times New Roman"/>
                <a:cs typeface="Times New Roman"/>
              </a:rPr>
              <a:t>plnotučný tvaroh                                                                                           250 kg</a:t>
            </a:r>
            <a:endParaRPr lang="sk-SK" sz="2000" dirty="0">
              <a:ea typeface="Calibri"/>
              <a:cs typeface="Calibri"/>
            </a:endParaRPr>
          </a:p>
          <a:p>
            <a:r>
              <a:rPr lang="sk-SK" sz="2000" dirty="0">
                <a:latin typeface="Times New Roman"/>
                <a:cs typeface="Times New Roman"/>
              </a:rPr>
              <a:t>kyslá smotana                                                                                                100 ml</a:t>
            </a:r>
            <a:endParaRPr lang="sk-SK" sz="2000" dirty="0">
              <a:ea typeface="Calibri"/>
              <a:cs typeface="Calibri"/>
            </a:endParaRPr>
          </a:p>
          <a:p>
            <a:r>
              <a:rPr lang="sk-SK" sz="2000" dirty="0">
                <a:latin typeface="Times New Roman"/>
                <a:cs typeface="Times New Roman"/>
              </a:rPr>
              <a:t>šľahačková smotana                                                                                      100 ml</a:t>
            </a:r>
            <a:endParaRPr lang="sk-SK" sz="2000" dirty="0">
              <a:ea typeface="Calibri"/>
              <a:cs typeface="Calibri"/>
            </a:endParaRPr>
          </a:p>
          <a:p>
            <a:r>
              <a:rPr lang="sk-SK" sz="2000" dirty="0">
                <a:latin typeface="Times New Roman"/>
                <a:cs typeface="Times New Roman"/>
              </a:rPr>
              <a:t>práškový cukor/vanilkový cukor/med                                                          podľa chuti</a:t>
            </a:r>
            <a:endParaRPr lang="sk-SK" sz="2000" dirty="0">
              <a:ea typeface="Calibri"/>
              <a:cs typeface="Calibri"/>
            </a:endParaRPr>
          </a:p>
          <a:p>
            <a:r>
              <a:rPr lang="sk-SK" sz="2000" dirty="0">
                <a:latin typeface="Times New Roman"/>
                <a:cs typeface="Times New Roman"/>
              </a:rPr>
              <a:t>čokoláda                                                                                                        100 g</a:t>
            </a:r>
            <a:endParaRPr lang="sk-SK" sz="2000" dirty="0">
              <a:ea typeface="Calibri"/>
              <a:cs typeface="Calibri"/>
            </a:endParaRPr>
          </a:p>
          <a:p>
            <a:endParaRPr lang="sk-SK" sz="2000" dirty="0">
              <a:ea typeface="Calibri"/>
              <a:cs typeface="Calibri"/>
            </a:endParaRPr>
          </a:p>
          <a:p>
            <a:r>
              <a:rPr lang="sk-SK" sz="2000" dirty="0">
                <a:latin typeface="Times New Roman"/>
                <a:cs typeface="Times New Roman"/>
              </a:rPr>
              <a:t>čučoriedky alebo iné ovocie, strúhaná čokoláda </a:t>
            </a:r>
            <a:endParaRPr lang="sk-SK" sz="2000" dirty="0">
              <a:ea typeface="Calibri"/>
              <a:cs typeface="Calibri"/>
            </a:endParaRPr>
          </a:p>
          <a:p>
            <a:endParaRPr lang="sk-SK" sz="2000" dirty="0">
              <a:ea typeface="Calibri"/>
              <a:cs typeface="Calibri"/>
            </a:endParaRPr>
          </a:p>
          <a:p>
            <a:r>
              <a:rPr lang="sk-SK" sz="2000" dirty="0">
                <a:latin typeface="Times New Roman"/>
                <a:cs typeface="Times New Roman"/>
              </a:rPr>
              <a:t>mixér, lyžice, strúhadlo, hrniec na vodný kúpeľ, misky, poháriky</a:t>
            </a:r>
            <a:endParaRPr lang="sk-SK" sz="2000" dirty="0">
              <a:ea typeface="Calibri"/>
              <a:cs typeface="Calibri"/>
            </a:endParaRPr>
          </a:p>
          <a:p>
            <a:endParaRPr lang="sk-SK" sz="800">
              <a:ea typeface="Calibri"/>
              <a:cs typeface="Calibri"/>
            </a:endParaRPr>
          </a:p>
          <a:p>
            <a:endParaRPr lang="sk-SK" sz="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1021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4697CDA-BDB7-4883-B48B-1D4EDB2F0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95B176-FA0E-4B6A-A190-5E2E82BEA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93813" y="2337807"/>
            <a:ext cx="9604374" cy="3585866"/>
          </a:xfrm>
          <a:custGeom>
            <a:avLst/>
            <a:gdLst>
              <a:gd name="connsiteX0" fmla="*/ 0 w 9604374"/>
              <a:gd name="connsiteY0" fmla="*/ 0 h 3585866"/>
              <a:gd name="connsiteX1" fmla="*/ 9604374 w 9604374"/>
              <a:gd name="connsiteY1" fmla="*/ 0 h 3585866"/>
              <a:gd name="connsiteX2" fmla="*/ 9604374 w 9604374"/>
              <a:gd name="connsiteY2" fmla="*/ 3095088 h 3585866"/>
              <a:gd name="connsiteX3" fmla="*/ 9591455 w 9604374"/>
              <a:gd name="connsiteY3" fmla="*/ 3097044 h 3585866"/>
              <a:gd name="connsiteX4" fmla="*/ 9285147 w 9604374"/>
              <a:gd name="connsiteY4" fmla="*/ 3164182 h 3585866"/>
              <a:gd name="connsiteX5" fmla="*/ 9114078 w 9604374"/>
              <a:gd name="connsiteY5" fmla="*/ 3164299 h 3585866"/>
              <a:gd name="connsiteX6" fmla="*/ 8999665 w 9604374"/>
              <a:gd name="connsiteY6" fmla="*/ 3157864 h 3585866"/>
              <a:gd name="connsiteX7" fmla="*/ 8925240 w 9604374"/>
              <a:gd name="connsiteY7" fmla="*/ 3152135 h 3585866"/>
              <a:gd name="connsiteX8" fmla="*/ 8868257 w 9604374"/>
              <a:gd name="connsiteY8" fmla="*/ 3146819 h 3585866"/>
              <a:gd name="connsiteX9" fmla="*/ 8792363 w 9604374"/>
              <a:gd name="connsiteY9" fmla="*/ 3146856 h 3585866"/>
              <a:gd name="connsiteX10" fmla="*/ 8668399 w 9604374"/>
              <a:gd name="connsiteY10" fmla="*/ 3196893 h 3585866"/>
              <a:gd name="connsiteX11" fmla="*/ 8474043 w 9604374"/>
              <a:gd name="connsiteY11" fmla="*/ 3240734 h 3585866"/>
              <a:gd name="connsiteX12" fmla="*/ 8317555 w 9604374"/>
              <a:gd name="connsiteY12" fmla="*/ 3247156 h 3585866"/>
              <a:gd name="connsiteX13" fmla="*/ 8280111 w 9604374"/>
              <a:gd name="connsiteY13" fmla="*/ 3255812 h 3585866"/>
              <a:gd name="connsiteX14" fmla="*/ 8096088 w 9604374"/>
              <a:gd name="connsiteY14" fmla="*/ 3253903 h 3585866"/>
              <a:gd name="connsiteX15" fmla="*/ 7825642 w 9604374"/>
              <a:gd name="connsiteY15" fmla="*/ 3271628 h 3585866"/>
              <a:gd name="connsiteX16" fmla="*/ 7531820 w 9604374"/>
              <a:gd name="connsiteY16" fmla="*/ 3252671 h 3585866"/>
              <a:gd name="connsiteX17" fmla="*/ 7193751 w 9604374"/>
              <a:gd name="connsiteY17" fmla="*/ 3245192 h 3585866"/>
              <a:gd name="connsiteX18" fmla="*/ 6976768 w 9604374"/>
              <a:gd name="connsiteY18" fmla="*/ 3238559 h 3585866"/>
              <a:gd name="connsiteX19" fmla="*/ 6756462 w 9604374"/>
              <a:gd name="connsiteY19" fmla="*/ 3273268 h 3585866"/>
              <a:gd name="connsiteX20" fmla="*/ 6512214 w 9604374"/>
              <a:gd name="connsiteY20" fmla="*/ 3298845 h 3585866"/>
              <a:gd name="connsiteX21" fmla="*/ 6289569 w 9604374"/>
              <a:gd name="connsiteY21" fmla="*/ 3301118 h 3585866"/>
              <a:gd name="connsiteX22" fmla="*/ 6157816 w 9604374"/>
              <a:gd name="connsiteY22" fmla="*/ 3308643 h 3585866"/>
              <a:gd name="connsiteX23" fmla="*/ 6110062 w 9604374"/>
              <a:gd name="connsiteY23" fmla="*/ 3321185 h 3585866"/>
              <a:gd name="connsiteX24" fmla="*/ 6041832 w 9604374"/>
              <a:gd name="connsiteY24" fmla="*/ 3332190 h 3585866"/>
              <a:gd name="connsiteX25" fmla="*/ 5923195 w 9604374"/>
              <a:gd name="connsiteY25" fmla="*/ 3359104 h 3585866"/>
              <a:gd name="connsiteX26" fmla="*/ 5770972 w 9604374"/>
              <a:gd name="connsiteY26" fmla="*/ 3369893 h 3585866"/>
              <a:gd name="connsiteX27" fmla="*/ 5632583 w 9604374"/>
              <a:gd name="connsiteY27" fmla="*/ 3357730 h 3585866"/>
              <a:gd name="connsiteX28" fmla="*/ 5539996 w 9604374"/>
              <a:gd name="connsiteY28" fmla="*/ 3352890 h 3585866"/>
              <a:gd name="connsiteX29" fmla="*/ 5315460 w 9604374"/>
              <a:gd name="connsiteY29" fmla="*/ 3350411 h 3585866"/>
              <a:gd name="connsiteX30" fmla="*/ 5072455 w 9604374"/>
              <a:gd name="connsiteY30" fmla="*/ 3338147 h 3585866"/>
              <a:gd name="connsiteX31" fmla="*/ 5016364 w 9604374"/>
              <a:gd name="connsiteY31" fmla="*/ 3348937 h 3585866"/>
              <a:gd name="connsiteX32" fmla="*/ 4922276 w 9604374"/>
              <a:gd name="connsiteY32" fmla="*/ 3366515 h 3585866"/>
              <a:gd name="connsiteX33" fmla="*/ 4856444 w 9604374"/>
              <a:gd name="connsiteY33" fmla="*/ 3399463 h 3585866"/>
              <a:gd name="connsiteX34" fmla="*/ 4775993 w 9604374"/>
              <a:gd name="connsiteY34" fmla="*/ 3406312 h 3585866"/>
              <a:gd name="connsiteX35" fmla="*/ 4667320 w 9604374"/>
              <a:gd name="connsiteY35" fmla="*/ 3397926 h 3585866"/>
              <a:gd name="connsiteX36" fmla="*/ 4540268 w 9604374"/>
              <a:gd name="connsiteY36" fmla="*/ 3424464 h 3585866"/>
              <a:gd name="connsiteX37" fmla="*/ 4465491 w 9604374"/>
              <a:gd name="connsiteY37" fmla="*/ 3433154 h 3585866"/>
              <a:gd name="connsiteX38" fmla="*/ 4262864 w 9604374"/>
              <a:gd name="connsiteY38" fmla="*/ 3464075 h 3585866"/>
              <a:gd name="connsiteX39" fmla="*/ 4175005 w 9604374"/>
              <a:gd name="connsiteY39" fmla="*/ 3493545 h 3585866"/>
              <a:gd name="connsiteX40" fmla="*/ 4030100 w 9604374"/>
              <a:gd name="connsiteY40" fmla="*/ 3514212 h 3585866"/>
              <a:gd name="connsiteX41" fmla="*/ 3926631 w 9604374"/>
              <a:gd name="connsiteY41" fmla="*/ 3525304 h 3585866"/>
              <a:gd name="connsiteX42" fmla="*/ 3897306 w 9604374"/>
              <a:gd name="connsiteY42" fmla="*/ 3547095 h 3585866"/>
              <a:gd name="connsiteX43" fmla="*/ 3896886 w 9604374"/>
              <a:gd name="connsiteY43" fmla="*/ 3547500 h 3585866"/>
              <a:gd name="connsiteX44" fmla="*/ 3834004 w 9604374"/>
              <a:gd name="connsiteY44" fmla="*/ 3550510 h 3585866"/>
              <a:gd name="connsiteX45" fmla="*/ 3696227 w 9604374"/>
              <a:gd name="connsiteY45" fmla="*/ 3574175 h 3585866"/>
              <a:gd name="connsiteX46" fmla="*/ 3652821 w 9604374"/>
              <a:gd name="connsiteY46" fmla="*/ 3580368 h 3585866"/>
              <a:gd name="connsiteX47" fmla="*/ 3629691 w 9604374"/>
              <a:gd name="connsiteY47" fmla="*/ 3585866 h 3585866"/>
              <a:gd name="connsiteX48" fmla="*/ 3595018 w 9604374"/>
              <a:gd name="connsiteY48" fmla="*/ 3571623 h 3585866"/>
              <a:gd name="connsiteX49" fmla="*/ 3551656 w 9604374"/>
              <a:gd name="connsiteY49" fmla="*/ 3577800 h 3585866"/>
              <a:gd name="connsiteX50" fmla="*/ 3541558 w 9604374"/>
              <a:gd name="connsiteY50" fmla="*/ 3579797 h 3585866"/>
              <a:gd name="connsiteX51" fmla="*/ 3465708 w 9604374"/>
              <a:gd name="connsiteY51" fmla="*/ 3565931 h 3585866"/>
              <a:gd name="connsiteX52" fmla="*/ 3458313 w 9604374"/>
              <a:gd name="connsiteY52" fmla="*/ 3560366 h 3585866"/>
              <a:gd name="connsiteX53" fmla="*/ 3420278 w 9604374"/>
              <a:gd name="connsiteY53" fmla="*/ 3557947 h 3585866"/>
              <a:gd name="connsiteX54" fmla="*/ 3415952 w 9604374"/>
              <a:gd name="connsiteY54" fmla="*/ 3559424 h 3585866"/>
              <a:gd name="connsiteX55" fmla="*/ 3384432 w 9604374"/>
              <a:gd name="connsiteY55" fmla="*/ 3550905 h 3585866"/>
              <a:gd name="connsiteX56" fmla="*/ 3258039 w 9604374"/>
              <a:gd name="connsiteY56" fmla="*/ 3535884 h 3585866"/>
              <a:gd name="connsiteX57" fmla="*/ 3015008 w 9604374"/>
              <a:gd name="connsiteY57" fmla="*/ 3528000 h 3585866"/>
              <a:gd name="connsiteX58" fmla="*/ 2761910 w 9604374"/>
              <a:gd name="connsiteY58" fmla="*/ 3505496 h 3585866"/>
              <a:gd name="connsiteX59" fmla="*/ 2521923 w 9604374"/>
              <a:gd name="connsiteY59" fmla="*/ 3514208 h 3585866"/>
              <a:gd name="connsiteX60" fmla="*/ 2085894 w 9604374"/>
              <a:gd name="connsiteY60" fmla="*/ 3490122 h 3585866"/>
              <a:gd name="connsiteX61" fmla="*/ 1936305 w 9604374"/>
              <a:gd name="connsiteY61" fmla="*/ 3487966 h 3585866"/>
              <a:gd name="connsiteX62" fmla="*/ 1836080 w 9604374"/>
              <a:gd name="connsiteY62" fmla="*/ 3487150 h 3585866"/>
              <a:gd name="connsiteX63" fmla="*/ 1829133 w 9604374"/>
              <a:gd name="connsiteY63" fmla="*/ 3489437 h 3585866"/>
              <a:gd name="connsiteX64" fmla="*/ 1801140 w 9604374"/>
              <a:gd name="connsiteY64" fmla="*/ 3490787 h 3585866"/>
              <a:gd name="connsiteX65" fmla="*/ 1793476 w 9604374"/>
              <a:gd name="connsiteY65" fmla="*/ 3500921 h 3585866"/>
              <a:gd name="connsiteX66" fmla="*/ 1699923 w 9604374"/>
              <a:gd name="connsiteY66" fmla="*/ 3509706 h 3585866"/>
              <a:gd name="connsiteX67" fmla="*/ 1474760 w 9604374"/>
              <a:gd name="connsiteY67" fmla="*/ 3513685 h 3585866"/>
              <a:gd name="connsiteX68" fmla="*/ 1308130 w 9604374"/>
              <a:gd name="connsiteY68" fmla="*/ 3496703 h 3585866"/>
              <a:gd name="connsiteX69" fmla="*/ 1252381 w 9604374"/>
              <a:gd name="connsiteY69" fmla="*/ 3506093 h 3585866"/>
              <a:gd name="connsiteX70" fmla="*/ 1174550 w 9604374"/>
              <a:gd name="connsiteY70" fmla="*/ 3512642 h 3585866"/>
              <a:gd name="connsiteX71" fmla="*/ 924455 w 9604374"/>
              <a:gd name="connsiteY71" fmla="*/ 3507283 h 3585866"/>
              <a:gd name="connsiteX72" fmla="*/ 718373 w 9604374"/>
              <a:gd name="connsiteY72" fmla="*/ 3511753 h 3585866"/>
              <a:gd name="connsiteX73" fmla="*/ 600444 w 9604374"/>
              <a:gd name="connsiteY73" fmla="*/ 3520899 h 3585866"/>
              <a:gd name="connsiteX74" fmla="*/ 351173 w 9604374"/>
              <a:gd name="connsiteY74" fmla="*/ 3495843 h 3585866"/>
              <a:gd name="connsiteX75" fmla="*/ 108372 w 9604374"/>
              <a:gd name="connsiteY75" fmla="*/ 3484386 h 3585866"/>
              <a:gd name="connsiteX76" fmla="*/ 6467 w 9604374"/>
              <a:gd name="connsiteY76" fmla="*/ 3476532 h 3585866"/>
              <a:gd name="connsiteX77" fmla="*/ 0 w 9604374"/>
              <a:gd name="connsiteY77" fmla="*/ 3475412 h 358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604374" h="3585866">
                <a:moveTo>
                  <a:pt x="0" y="0"/>
                </a:moveTo>
                <a:lnTo>
                  <a:pt x="9604374" y="0"/>
                </a:lnTo>
                <a:lnTo>
                  <a:pt x="9604374" y="3095088"/>
                </a:lnTo>
                <a:lnTo>
                  <a:pt x="9591455" y="3097044"/>
                </a:lnTo>
                <a:cubicBezTo>
                  <a:pt x="9496183" y="3133516"/>
                  <a:pt x="9411472" y="3121301"/>
                  <a:pt x="9285147" y="3164182"/>
                </a:cubicBezTo>
                <a:cubicBezTo>
                  <a:pt x="9222914" y="3162781"/>
                  <a:pt x="9174371" y="3173454"/>
                  <a:pt x="9114078" y="3164299"/>
                </a:cubicBezTo>
                <a:cubicBezTo>
                  <a:pt x="9087411" y="3155904"/>
                  <a:pt x="9030947" y="3180906"/>
                  <a:pt x="8999665" y="3157864"/>
                </a:cubicBezTo>
                <a:cubicBezTo>
                  <a:pt x="8997339" y="3174606"/>
                  <a:pt x="8938300" y="3159909"/>
                  <a:pt x="8925240" y="3152135"/>
                </a:cubicBezTo>
                <a:cubicBezTo>
                  <a:pt x="8910091" y="3159441"/>
                  <a:pt x="8884639" y="3146109"/>
                  <a:pt x="8868257" y="3146819"/>
                </a:cubicBezTo>
                <a:cubicBezTo>
                  <a:pt x="8835852" y="3110204"/>
                  <a:pt x="8832251" y="3167659"/>
                  <a:pt x="8792363" y="3146856"/>
                </a:cubicBezTo>
                <a:cubicBezTo>
                  <a:pt x="8774838" y="3159285"/>
                  <a:pt x="8715420" y="3185652"/>
                  <a:pt x="8668399" y="3196893"/>
                </a:cubicBezTo>
                <a:cubicBezTo>
                  <a:pt x="8575902" y="3221445"/>
                  <a:pt x="8569506" y="3250654"/>
                  <a:pt x="8474043" y="3240734"/>
                </a:cubicBezTo>
                <a:cubicBezTo>
                  <a:pt x="8460613" y="3264436"/>
                  <a:pt x="8297088" y="3204738"/>
                  <a:pt x="8317555" y="3247156"/>
                </a:cubicBezTo>
                <a:cubicBezTo>
                  <a:pt x="8285696" y="3245083"/>
                  <a:pt x="8262352" y="3228203"/>
                  <a:pt x="8280111" y="3255812"/>
                </a:cubicBezTo>
                <a:lnTo>
                  <a:pt x="8096088" y="3253903"/>
                </a:lnTo>
                <a:cubicBezTo>
                  <a:pt x="7994084" y="3261603"/>
                  <a:pt x="7930388" y="3281921"/>
                  <a:pt x="7825642" y="3271628"/>
                </a:cubicBezTo>
                <a:cubicBezTo>
                  <a:pt x="7723046" y="3270395"/>
                  <a:pt x="7671282" y="3252297"/>
                  <a:pt x="7531820" y="3252671"/>
                </a:cubicBezTo>
                <a:cubicBezTo>
                  <a:pt x="7433606" y="3250277"/>
                  <a:pt x="7293100" y="3236234"/>
                  <a:pt x="7193751" y="3245192"/>
                </a:cubicBezTo>
                <a:cubicBezTo>
                  <a:pt x="7074822" y="3223769"/>
                  <a:pt x="7104250" y="3250265"/>
                  <a:pt x="6976768" y="3238559"/>
                </a:cubicBezTo>
                <a:cubicBezTo>
                  <a:pt x="6921032" y="3284865"/>
                  <a:pt x="6823818" y="3261794"/>
                  <a:pt x="6756462" y="3273268"/>
                </a:cubicBezTo>
                <a:cubicBezTo>
                  <a:pt x="6679037" y="3283316"/>
                  <a:pt x="6590030" y="3294204"/>
                  <a:pt x="6512214" y="3298845"/>
                </a:cubicBezTo>
                <a:cubicBezTo>
                  <a:pt x="6450581" y="3277980"/>
                  <a:pt x="6366042" y="3329199"/>
                  <a:pt x="6289569" y="3301118"/>
                </a:cubicBezTo>
                <a:cubicBezTo>
                  <a:pt x="6261432" y="3294355"/>
                  <a:pt x="6174310" y="3295209"/>
                  <a:pt x="6157816" y="3308643"/>
                </a:cubicBezTo>
                <a:cubicBezTo>
                  <a:pt x="6139648" y="3311557"/>
                  <a:pt x="6118459" y="3306799"/>
                  <a:pt x="6110062" y="3321185"/>
                </a:cubicBezTo>
                <a:cubicBezTo>
                  <a:pt x="6096189" y="3338498"/>
                  <a:pt x="6032810" y="3311765"/>
                  <a:pt x="6041832" y="3332190"/>
                </a:cubicBezTo>
                <a:cubicBezTo>
                  <a:pt x="5996830" y="3313871"/>
                  <a:pt x="5961033" y="3350141"/>
                  <a:pt x="5923195" y="3359104"/>
                </a:cubicBezTo>
                <a:cubicBezTo>
                  <a:pt x="5887750" y="3340930"/>
                  <a:pt x="5853570" y="3365323"/>
                  <a:pt x="5770972" y="3369893"/>
                </a:cubicBezTo>
                <a:cubicBezTo>
                  <a:pt x="5731993" y="3348876"/>
                  <a:pt x="5705091" y="3385599"/>
                  <a:pt x="5632583" y="3357730"/>
                </a:cubicBezTo>
                <a:cubicBezTo>
                  <a:pt x="5594087" y="3357562"/>
                  <a:pt x="5606154" y="3357443"/>
                  <a:pt x="5539996" y="3352890"/>
                </a:cubicBezTo>
                <a:cubicBezTo>
                  <a:pt x="5439049" y="3348000"/>
                  <a:pt x="5408459" y="3356166"/>
                  <a:pt x="5315460" y="3350411"/>
                </a:cubicBezTo>
                <a:cubicBezTo>
                  <a:pt x="5211119" y="3348356"/>
                  <a:pt x="5208881" y="3372469"/>
                  <a:pt x="5072455" y="3338147"/>
                </a:cubicBezTo>
                <a:cubicBezTo>
                  <a:pt x="5061717" y="3354508"/>
                  <a:pt x="5045493" y="3355753"/>
                  <a:pt x="5016364" y="3348937"/>
                </a:cubicBezTo>
                <a:cubicBezTo>
                  <a:pt x="4965900" y="3349130"/>
                  <a:pt x="4977835" y="3389131"/>
                  <a:pt x="4922276" y="3366515"/>
                </a:cubicBezTo>
                <a:cubicBezTo>
                  <a:pt x="4935702" y="3387794"/>
                  <a:pt x="4828733" y="3377760"/>
                  <a:pt x="4856444" y="3399463"/>
                </a:cubicBezTo>
                <a:cubicBezTo>
                  <a:pt x="4827698" y="3420094"/>
                  <a:pt x="4805019" y="3388256"/>
                  <a:pt x="4775993" y="3406312"/>
                </a:cubicBezTo>
                <a:cubicBezTo>
                  <a:pt x="4744470" y="3406056"/>
                  <a:pt x="4706605" y="3394901"/>
                  <a:pt x="4667320" y="3397926"/>
                </a:cubicBezTo>
                <a:cubicBezTo>
                  <a:pt x="4613435" y="3387476"/>
                  <a:pt x="4608100" y="3410487"/>
                  <a:pt x="4540268" y="3424464"/>
                </a:cubicBezTo>
                <a:cubicBezTo>
                  <a:pt x="4508279" y="3412969"/>
                  <a:pt x="4485989" y="3420063"/>
                  <a:pt x="4465491" y="3433154"/>
                </a:cubicBezTo>
                <a:cubicBezTo>
                  <a:pt x="4396498" y="3432601"/>
                  <a:pt x="4338078" y="3453569"/>
                  <a:pt x="4262864" y="3464075"/>
                </a:cubicBezTo>
                <a:cubicBezTo>
                  <a:pt x="4180249" y="3483394"/>
                  <a:pt x="4225769" y="3479019"/>
                  <a:pt x="4175005" y="3493545"/>
                </a:cubicBezTo>
                <a:lnTo>
                  <a:pt x="4030100" y="3514212"/>
                </a:lnTo>
                <a:lnTo>
                  <a:pt x="3926631" y="3525304"/>
                </a:lnTo>
                <a:lnTo>
                  <a:pt x="3897306" y="3547095"/>
                </a:lnTo>
                <a:lnTo>
                  <a:pt x="3896886" y="3547500"/>
                </a:lnTo>
                <a:lnTo>
                  <a:pt x="3834004" y="3550510"/>
                </a:lnTo>
                <a:cubicBezTo>
                  <a:pt x="3800562" y="3554957"/>
                  <a:pt x="3734185" y="3568533"/>
                  <a:pt x="3696227" y="3574175"/>
                </a:cubicBezTo>
                <a:cubicBezTo>
                  <a:pt x="3661780" y="3570074"/>
                  <a:pt x="3640587" y="3551815"/>
                  <a:pt x="3652821" y="3580368"/>
                </a:cubicBezTo>
                <a:cubicBezTo>
                  <a:pt x="3641506" y="3579831"/>
                  <a:pt x="3634593" y="3582151"/>
                  <a:pt x="3629691" y="3585866"/>
                </a:cubicBezTo>
                <a:lnTo>
                  <a:pt x="3595018" y="3571623"/>
                </a:lnTo>
                <a:lnTo>
                  <a:pt x="3551656" y="3577800"/>
                </a:lnTo>
                <a:lnTo>
                  <a:pt x="3541558" y="3579797"/>
                </a:lnTo>
                <a:lnTo>
                  <a:pt x="3465708" y="3565931"/>
                </a:lnTo>
                <a:lnTo>
                  <a:pt x="3458313" y="3560366"/>
                </a:lnTo>
                <a:cubicBezTo>
                  <a:pt x="3450380" y="3556940"/>
                  <a:pt x="3439090" y="3555355"/>
                  <a:pt x="3420278" y="3557947"/>
                </a:cubicBezTo>
                <a:lnTo>
                  <a:pt x="3415952" y="3559424"/>
                </a:lnTo>
                <a:lnTo>
                  <a:pt x="3384432" y="3550905"/>
                </a:lnTo>
                <a:cubicBezTo>
                  <a:pt x="3374259" y="3547029"/>
                  <a:pt x="3265415" y="3542149"/>
                  <a:pt x="3258039" y="3535884"/>
                </a:cubicBezTo>
                <a:cubicBezTo>
                  <a:pt x="3138852" y="3551394"/>
                  <a:pt x="3130647" y="3523871"/>
                  <a:pt x="3015008" y="3528000"/>
                </a:cubicBezTo>
                <a:cubicBezTo>
                  <a:pt x="2914857" y="3486061"/>
                  <a:pt x="2851687" y="3511605"/>
                  <a:pt x="2761910" y="3505496"/>
                </a:cubicBezTo>
                <a:cubicBezTo>
                  <a:pt x="2676401" y="3501198"/>
                  <a:pt x="2636809" y="3514769"/>
                  <a:pt x="2521923" y="3514208"/>
                </a:cubicBezTo>
                <a:cubicBezTo>
                  <a:pt x="2400197" y="3505062"/>
                  <a:pt x="2222818" y="3509922"/>
                  <a:pt x="2085894" y="3490122"/>
                </a:cubicBezTo>
                <a:cubicBezTo>
                  <a:pt x="1978312" y="3483748"/>
                  <a:pt x="1977940" y="3488460"/>
                  <a:pt x="1936305" y="3487966"/>
                </a:cubicBezTo>
                <a:cubicBezTo>
                  <a:pt x="1922459" y="3490683"/>
                  <a:pt x="1849334" y="3482739"/>
                  <a:pt x="1836080" y="3487150"/>
                </a:cubicBezTo>
                <a:lnTo>
                  <a:pt x="1829133" y="3489437"/>
                </a:lnTo>
                <a:lnTo>
                  <a:pt x="1801140" y="3490787"/>
                </a:lnTo>
                <a:lnTo>
                  <a:pt x="1793476" y="3500921"/>
                </a:lnTo>
                <a:lnTo>
                  <a:pt x="1699923" y="3509706"/>
                </a:lnTo>
                <a:cubicBezTo>
                  <a:pt x="1637728" y="3485036"/>
                  <a:pt x="1584624" y="3514467"/>
                  <a:pt x="1474760" y="3513685"/>
                </a:cubicBezTo>
                <a:cubicBezTo>
                  <a:pt x="1445646" y="3505164"/>
                  <a:pt x="1329781" y="3484421"/>
                  <a:pt x="1308130" y="3496703"/>
                </a:cubicBezTo>
                <a:cubicBezTo>
                  <a:pt x="1287409" y="3498430"/>
                  <a:pt x="1265391" y="3492347"/>
                  <a:pt x="1252381" y="3506093"/>
                </a:cubicBezTo>
                <a:cubicBezTo>
                  <a:pt x="1232588" y="3522393"/>
                  <a:pt x="1170020" y="3491785"/>
                  <a:pt x="1174550" y="3512642"/>
                </a:cubicBezTo>
                <a:cubicBezTo>
                  <a:pt x="1119896" y="3512841"/>
                  <a:pt x="1000484" y="3507431"/>
                  <a:pt x="924455" y="3507283"/>
                </a:cubicBezTo>
                <a:cubicBezTo>
                  <a:pt x="887180" y="3483915"/>
                  <a:pt x="777361" y="3516071"/>
                  <a:pt x="718373" y="3511753"/>
                </a:cubicBezTo>
                <a:cubicBezTo>
                  <a:pt x="666588" y="3513355"/>
                  <a:pt x="661645" y="3525551"/>
                  <a:pt x="600444" y="3520899"/>
                </a:cubicBezTo>
                <a:cubicBezTo>
                  <a:pt x="491334" y="3516943"/>
                  <a:pt x="451794" y="3507522"/>
                  <a:pt x="351173" y="3495843"/>
                </a:cubicBezTo>
                <a:cubicBezTo>
                  <a:pt x="237121" y="3487112"/>
                  <a:pt x="235857" y="3499212"/>
                  <a:pt x="108372" y="3484386"/>
                </a:cubicBezTo>
                <a:cubicBezTo>
                  <a:pt x="86318" y="3481054"/>
                  <a:pt x="40657" y="3480329"/>
                  <a:pt x="6467" y="3476532"/>
                </a:cubicBezTo>
                <a:lnTo>
                  <a:pt x="0" y="3475412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8F779DE-4744-42D6-9C74-33EC94460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1727" y="2190741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601FF61-9C0C-957C-37DD-060306EA1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863" y="505730"/>
            <a:ext cx="11186792" cy="500343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sk-SK" sz="2400" b="1" cap="all" dirty="0">
                <a:latin typeface="Times New Roman"/>
                <a:cs typeface="Times New Roman"/>
              </a:rPr>
              <a:t>POSTUP</a:t>
            </a:r>
            <a:endParaRPr lang="sk-SK" sz="2400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sk-SK" sz="2400" b="1" dirty="0">
                <a:latin typeface="Times New Roman"/>
                <a:cs typeface="Times New Roman"/>
              </a:rPr>
              <a:t>1.</a:t>
            </a:r>
            <a:endParaRPr lang="sk-SK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k-SK" sz="2400" dirty="0">
                <a:latin typeface="Times New Roman"/>
                <a:cs typeface="Times New Roman"/>
              </a:rPr>
              <a:t>Čučoriedky umyjeme, ak máme mrazené, tak ich len prepláchneme letnou vodou.</a:t>
            </a:r>
            <a:endParaRPr lang="sk-SK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k-SK" sz="2400" b="1" dirty="0">
                <a:latin typeface="Times New Roman"/>
                <a:cs typeface="Times New Roman"/>
              </a:rPr>
              <a:t>2.</a:t>
            </a:r>
            <a:endParaRPr lang="sk-SK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k-SK" sz="2400" dirty="0">
                <a:latin typeface="Times New Roman"/>
                <a:cs typeface="Times New Roman"/>
              </a:rPr>
              <a:t>Sušienky podrvíme na drobné kúsky. </a:t>
            </a:r>
            <a:endParaRPr lang="sk-SK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k-SK" sz="2400" b="1" dirty="0">
                <a:latin typeface="Times New Roman"/>
                <a:cs typeface="Times New Roman"/>
              </a:rPr>
              <a:t>3.</a:t>
            </a:r>
            <a:endParaRPr lang="sk-SK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k-SK" sz="2400" dirty="0">
                <a:latin typeface="Times New Roman"/>
                <a:cs typeface="Times New Roman"/>
              </a:rPr>
              <a:t>Tvaroh dáme do väčšej misky, pridáme obe smotany, cukor alebo med. Rozmixujeme na krém. Čokoládu roztopíme vo vodnom kúpeli a pridáme do krému, cukor aj čokoládu dávkujeme podľa chuti. Všetko premiešame mixérom.</a:t>
            </a:r>
            <a:endParaRPr lang="sk-SK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k-SK" sz="2400" b="1" dirty="0">
                <a:latin typeface="Times New Roman"/>
                <a:cs typeface="Times New Roman"/>
              </a:rPr>
              <a:t>4.</a:t>
            </a:r>
            <a:endParaRPr lang="sk-SK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k-SK" sz="2400" dirty="0">
                <a:latin typeface="Times New Roman"/>
                <a:cs typeface="Times New Roman"/>
              </a:rPr>
              <a:t>Do pohárov potom vrstvíme striedavo sušienkovú zmes, čučoriedky a krém, začneme sušienkami a skončíme krémom. Navrch poukladáme čučoriedky podľa chuti.</a:t>
            </a:r>
            <a:endParaRPr lang="sk-SK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k-SK" sz="2400" b="1" dirty="0">
                <a:latin typeface="Times New Roman"/>
                <a:cs typeface="Times New Roman"/>
              </a:rPr>
              <a:t>5.</a:t>
            </a:r>
            <a:endParaRPr lang="sk-SK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sk-SK" sz="2400" dirty="0">
                <a:latin typeface="Times New Roman"/>
                <a:cs typeface="Times New Roman"/>
              </a:rPr>
              <a:t>Dobrú chuť!</a:t>
            </a:r>
            <a:endParaRPr lang="sk-SK" sz="2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8066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7F378D-A000-47AE-83B2-D9954D8C9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8E26863-5660-4928-984A-CA2CFC8F6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5101" y="746626"/>
            <a:ext cx="4692800" cy="336547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7AD7F70-85A5-463C-9B1F-3182B60F8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2093" y="746626"/>
            <a:ext cx="4692800" cy="336547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13AF7514-9DD7-4ADB-84DF-5D8B61E73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919" y="4298302"/>
            <a:ext cx="12192000" cy="2559698"/>
          </a:xfrm>
          <a:custGeom>
            <a:avLst/>
            <a:gdLst>
              <a:gd name="connsiteX0" fmla="*/ 1462415 w 12192000"/>
              <a:gd name="connsiteY0" fmla="*/ 0 h 2685062"/>
              <a:gd name="connsiteX1" fmla="*/ 1494432 w 12192000"/>
              <a:gd name="connsiteY1" fmla="*/ 2457 h 2685062"/>
              <a:gd name="connsiteX2" fmla="*/ 1523667 w 12192000"/>
              <a:gd name="connsiteY2" fmla="*/ 11778 h 2685062"/>
              <a:gd name="connsiteX3" fmla="*/ 1523067 w 12192000"/>
              <a:gd name="connsiteY3" fmla="*/ 14207 h 2685062"/>
              <a:gd name="connsiteX4" fmla="*/ 1527695 w 12192000"/>
              <a:gd name="connsiteY4" fmla="*/ 15715 h 2685062"/>
              <a:gd name="connsiteX5" fmla="*/ 1532258 w 12192000"/>
              <a:gd name="connsiteY5" fmla="*/ 14518 h 2685062"/>
              <a:gd name="connsiteX6" fmla="*/ 1537796 w 12192000"/>
              <a:gd name="connsiteY6" fmla="*/ 16283 h 2685062"/>
              <a:gd name="connsiteX7" fmla="*/ 1553041 w 12192000"/>
              <a:gd name="connsiteY7" fmla="*/ 20452 h 2685062"/>
              <a:gd name="connsiteX8" fmla="*/ 1557495 w 12192000"/>
              <a:gd name="connsiteY8" fmla="*/ 25861 h 2685062"/>
              <a:gd name="connsiteX9" fmla="*/ 1617448 w 12192000"/>
              <a:gd name="connsiteY9" fmla="*/ 40977 h 2685062"/>
              <a:gd name="connsiteX10" fmla="*/ 1636697 w 12192000"/>
              <a:gd name="connsiteY10" fmla="*/ 39108 h 2685062"/>
              <a:gd name="connsiteX11" fmla="*/ 1657286 w 12192000"/>
              <a:gd name="connsiteY11" fmla="*/ 49000 h 2685062"/>
              <a:gd name="connsiteX12" fmla="*/ 1719191 w 12192000"/>
              <a:gd name="connsiteY12" fmla="*/ 56920 h 2685062"/>
              <a:gd name="connsiteX13" fmla="*/ 1787126 w 12192000"/>
              <a:gd name="connsiteY13" fmla="*/ 71960 h 2685062"/>
              <a:gd name="connsiteX14" fmla="*/ 1834555 w 12192000"/>
              <a:gd name="connsiteY14" fmla="*/ 86590 h 2685062"/>
              <a:gd name="connsiteX15" fmla="*/ 1966070 w 12192000"/>
              <a:gd name="connsiteY15" fmla="*/ 103987 h 2685062"/>
              <a:gd name="connsiteX16" fmla="*/ 2188582 w 12192000"/>
              <a:gd name="connsiteY16" fmla="*/ 124532 h 2685062"/>
              <a:gd name="connsiteX17" fmla="*/ 2234811 w 12192000"/>
              <a:gd name="connsiteY17" fmla="*/ 130739 h 2685062"/>
              <a:gd name="connsiteX18" fmla="*/ 2270005 w 12192000"/>
              <a:gd name="connsiteY18" fmla="*/ 143358 h 2685062"/>
              <a:gd name="connsiteX19" fmla="*/ 2274208 w 12192000"/>
              <a:gd name="connsiteY19" fmla="*/ 152634 h 2685062"/>
              <a:gd name="connsiteX20" fmla="*/ 2298905 w 12192000"/>
              <a:gd name="connsiteY20" fmla="*/ 157215 h 2685062"/>
              <a:gd name="connsiteX21" fmla="*/ 2304521 w 12192000"/>
              <a:gd name="connsiteY21" fmla="*/ 159957 h 2685062"/>
              <a:gd name="connsiteX22" fmla="*/ 2337696 w 12192000"/>
              <a:gd name="connsiteY22" fmla="*/ 174150 h 2685062"/>
              <a:gd name="connsiteX23" fmla="*/ 2432112 w 12192000"/>
              <a:gd name="connsiteY23" fmla="*/ 166646 h 2685062"/>
              <a:gd name="connsiteX24" fmla="*/ 2500149 w 12192000"/>
              <a:gd name="connsiteY24" fmla="*/ 168723 h 2685062"/>
              <a:gd name="connsiteX25" fmla="*/ 2504776 w 12192000"/>
              <a:gd name="connsiteY25" fmla="*/ 171455 h 2685062"/>
              <a:gd name="connsiteX26" fmla="*/ 2507358 w 12192000"/>
              <a:gd name="connsiteY26" fmla="*/ 177677 h 2685062"/>
              <a:gd name="connsiteX27" fmla="*/ 2518847 w 12192000"/>
              <a:gd name="connsiteY27" fmla="*/ 180936 h 2685062"/>
              <a:gd name="connsiteX28" fmla="*/ 2528864 w 12192000"/>
              <a:gd name="connsiteY28" fmla="*/ 188517 h 2685062"/>
              <a:gd name="connsiteX29" fmla="*/ 2938613 w 12192000"/>
              <a:gd name="connsiteY29" fmla="*/ 248764 h 2685062"/>
              <a:gd name="connsiteX30" fmla="*/ 3132513 w 12192000"/>
              <a:gd name="connsiteY30" fmla="*/ 229282 h 2685062"/>
              <a:gd name="connsiteX31" fmla="*/ 3208657 w 12192000"/>
              <a:gd name="connsiteY31" fmla="*/ 230814 h 2685062"/>
              <a:gd name="connsiteX32" fmla="*/ 3217904 w 12192000"/>
              <a:gd name="connsiteY32" fmla="*/ 237375 h 2685062"/>
              <a:gd name="connsiteX33" fmla="*/ 3330150 w 12192000"/>
              <a:gd name="connsiteY33" fmla="*/ 214762 h 2685062"/>
              <a:gd name="connsiteX34" fmla="*/ 3480527 w 12192000"/>
              <a:gd name="connsiteY34" fmla="*/ 231960 h 2685062"/>
              <a:gd name="connsiteX35" fmla="*/ 3591806 w 12192000"/>
              <a:gd name="connsiteY35" fmla="*/ 253003 h 2685062"/>
              <a:gd name="connsiteX36" fmla="*/ 3655143 w 12192000"/>
              <a:gd name="connsiteY36" fmla="*/ 261318 h 2685062"/>
              <a:gd name="connsiteX37" fmla="*/ 3700191 w 12192000"/>
              <a:gd name="connsiteY37" fmla="*/ 271235 h 2685062"/>
              <a:gd name="connsiteX38" fmla="*/ 3820459 w 12192000"/>
              <a:gd name="connsiteY38" fmla="*/ 275675 h 2685062"/>
              <a:gd name="connsiteX39" fmla="*/ 4022158 w 12192000"/>
              <a:gd name="connsiteY39" fmla="*/ 274341 h 2685062"/>
              <a:gd name="connsiteX40" fmla="*/ 4164508 w 12192000"/>
              <a:gd name="connsiteY40" fmla="*/ 309117 h 2685062"/>
              <a:gd name="connsiteX41" fmla="*/ 4246843 w 12192000"/>
              <a:gd name="connsiteY41" fmla="*/ 292417 h 2685062"/>
              <a:gd name="connsiteX42" fmla="*/ 4337133 w 12192000"/>
              <a:gd name="connsiteY42" fmla="*/ 304707 h 2685062"/>
              <a:gd name="connsiteX43" fmla="*/ 4696109 w 12192000"/>
              <a:gd name="connsiteY43" fmla="*/ 300060 h 2685062"/>
              <a:gd name="connsiteX44" fmla="*/ 4928090 w 12192000"/>
              <a:gd name="connsiteY44" fmla="*/ 291457 h 2685062"/>
              <a:gd name="connsiteX45" fmla="*/ 4960316 w 12192000"/>
              <a:gd name="connsiteY45" fmla="*/ 287841 h 2685062"/>
              <a:gd name="connsiteX46" fmla="*/ 4960840 w 12192000"/>
              <a:gd name="connsiteY46" fmla="*/ 285406 h 2685062"/>
              <a:gd name="connsiteX47" fmla="*/ 4965958 w 12192000"/>
              <a:gd name="connsiteY47" fmla="*/ 284802 h 2685062"/>
              <a:gd name="connsiteX48" fmla="*/ 4969785 w 12192000"/>
              <a:gd name="connsiteY48" fmla="*/ 286778 h 2685062"/>
              <a:gd name="connsiteX49" fmla="*/ 4975889 w 12192000"/>
              <a:gd name="connsiteY49" fmla="*/ 286093 h 2685062"/>
              <a:gd name="connsiteX50" fmla="*/ 4992382 w 12192000"/>
              <a:gd name="connsiteY50" fmla="*/ 284871 h 2685062"/>
              <a:gd name="connsiteX51" fmla="*/ 4999094 w 12192000"/>
              <a:gd name="connsiteY51" fmla="*/ 280499 h 2685062"/>
              <a:gd name="connsiteX52" fmla="*/ 5080965 w 12192000"/>
              <a:gd name="connsiteY52" fmla="*/ 282208 h 2685062"/>
              <a:gd name="connsiteX53" fmla="*/ 5105166 w 12192000"/>
              <a:gd name="connsiteY53" fmla="*/ 276473 h 2685062"/>
              <a:gd name="connsiteX54" fmla="*/ 5168054 w 12192000"/>
              <a:gd name="connsiteY54" fmla="*/ 280137 h 2685062"/>
              <a:gd name="connsiteX55" fmla="*/ 5239940 w 12192000"/>
              <a:gd name="connsiteY55" fmla="*/ 278079 h 2685062"/>
              <a:gd name="connsiteX56" fmla="*/ 5291998 w 12192000"/>
              <a:gd name="connsiteY56" fmla="*/ 272685 h 2685062"/>
              <a:gd name="connsiteX57" fmla="*/ 5425861 w 12192000"/>
              <a:gd name="connsiteY57" fmla="*/ 279926 h 2685062"/>
              <a:gd name="connsiteX58" fmla="*/ 5648321 w 12192000"/>
              <a:gd name="connsiteY58" fmla="*/ 300693 h 2685062"/>
              <a:gd name="connsiteX59" fmla="*/ 5695414 w 12192000"/>
              <a:gd name="connsiteY59" fmla="*/ 303150 h 2685062"/>
              <a:gd name="connsiteX60" fmla="*/ 5743064 w 12192000"/>
              <a:gd name="connsiteY60" fmla="*/ 289335 h 2685062"/>
              <a:gd name="connsiteX61" fmla="*/ 5768797 w 12192000"/>
              <a:gd name="connsiteY61" fmla="*/ 289436 h 2685062"/>
              <a:gd name="connsiteX62" fmla="*/ 5775419 w 12192000"/>
              <a:gd name="connsiteY62" fmla="*/ 287831 h 2685062"/>
              <a:gd name="connsiteX63" fmla="*/ 5813624 w 12192000"/>
              <a:gd name="connsiteY63" fmla="*/ 280263 h 2685062"/>
              <a:gd name="connsiteX64" fmla="*/ 5900676 w 12192000"/>
              <a:gd name="connsiteY64" fmla="*/ 304615 h 2685062"/>
              <a:gd name="connsiteX65" fmla="*/ 5966795 w 12192000"/>
              <a:gd name="connsiteY65" fmla="*/ 314993 h 2685062"/>
              <a:gd name="connsiteX66" fmla="*/ 5972463 w 12192000"/>
              <a:gd name="connsiteY66" fmla="*/ 313217 h 2685062"/>
              <a:gd name="connsiteX67" fmla="*/ 5977754 w 12192000"/>
              <a:gd name="connsiteY67" fmla="*/ 307726 h 2685062"/>
              <a:gd name="connsiteX68" fmla="*/ 5990232 w 12192000"/>
              <a:gd name="connsiteY68" fmla="*/ 306694 h 2685062"/>
              <a:gd name="connsiteX69" fmla="*/ 6003260 w 12192000"/>
              <a:gd name="connsiteY69" fmla="*/ 301250 h 2685062"/>
              <a:gd name="connsiteX70" fmla="*/ 6398655 w 12192000"/>
              <a:gd name="connsiteY70" fmla="*/ 340447 h 2685062"/>
              <a:gd name="connsiteX71" fmla="*/ 6477250 w 12192000"/>
              <a:gd name="connsiteY71" fmla="*/ 370643 h 2685062"/>
              <a:gd name="connsiteX72" fmla="*/ 6599996 w 12192000"/>
              <a:gd name="connsiteY72" fmla="*/ 371929 h 2685062"/>
              <a:gd name="connsiteX73" fmla="*/ 6673632 w 12192000"/>
              <a:gd name="connsiteY73" fmla="*/ 384303 h 2685062"/>
              <a:gd name="connsiteX74" fmla="*/ 6685461 w 12192000"/>
              <a:gd name="connsiteY74" fmla="*/ 379698 h 2685062"/>
              <a:gd name="connsiteX75" fmla="*/ 6782761 w 12192000"/>
              <a:gd name="connsiteY75" fmla="*/ 421766 h 2685062"/>
              <a:gd name="connsiteX76" fmla="*/ 6934599 w 12192000"/>
              <a:gd name="connsiteY76" fmla="*/ 432626 h 2685062"/>
              <a:gd name="connsiteX77" fmla="*/ 7050728 w 12192000"/>
              <a:gd name="connsiteY77" fmla="*/ 432695 h 2685062"/>
              <a:gd name="connsiteX78" fmla="*/ 7115167 w 12192000"/>
              <a:gd name="connsiteY78" fmla="*/ 436243 h 2685062"/>
              <a:gd name="connsiteX79" fmla="*/ 7162809 w 12192000"/>
              <a:gd name="connsiteY79" fmla="*/ 434931 h 2685062"/>
              <a:gd name="connsiteX80" fmla="*/ 7280034 w 12192000"/>
              <a:gd name="connsiteY80" fmla="*/ 452539 h 2685062"/>
              <a:gd name="connsiteX81" fmla="*/ 7472654 w 12192000"/>
              <a:gd name="connsiteY81" fmla="*/ 490482 h 2685062"/>
              <a:gd name="connsiteX82" fmla="*/ 7696080 w 12192000"/>
              <a:gd name="connsiteY82" fmla="*/ 514010 h 2685062"/>
              <a:gd name="connsiteX83" fmla="*/ 7788139 w 12192000"/>
              <a:gd name="connsiteY83" fmla="*/ 518649 h 2685062"/>
              <a:gd name="connsiteX84" fmla="*/ 8227756 w 12192000"/>
              <a:gd name="connsiteY84" fmla="*/ 558548 h 2685062"/>
              <a:gd name="connsiteX85" fmla="*/ 8328859 w 12192000"/>
              <a:gd name="connsiteY85" fmla="*/ 582867 h 2685062"/>
              <a:gd name="connsiteX86" fmla="*/ 8532898 w 12192000"/>
              <a:gd name="connsiteY86" fmla="*/ 668282 h 2685062"/>
              <a:gd name="connsiteX87" fmla="*/ 8792925 w 12192000"/>
              <a:gd name="connsiteY87" fmla="*/ 701900 h 2685062"/>
              <a:gd name="connsiteX88" fmla="*/ 8809491 w 12192000"/>
              <a:gd name="connsiteY88" fmla="*/ 717262 h 2685062"/>
              <a:gd name="connsiteX89" fmla="*/ 8814066 w 12192000"/>
              <a:gd name="connsiteY89" fmla="*/ 719410 h 2685062"/>
              <a:gd name="connsiteX90" fmla="*/ 8815751 w 12192000"/>
              <a:gd name="connsiteY90" fmla="*/ 718686 h 2685062"/>
              <a:gd name="connsiteX91" fmla="*/ 8840540 w 12192000"/>
              <a:gd name="connsiteY91" fmla="*/ 717083 h 2685062"/>
              <a:gd name="connsiteX92" fmla="*/ 8897062 w 12192000"/>
              <a:gd name="connsiteY92" fmla="*/ 697553 h 2685062"/>
              <a:gd name="connsiteX93" fmla="*/ 8965922 w 12192000"/>
              <a:gd name="connsiteY93" fmla="*/ 672885 h 2685062"/>
              <a:gd name="connsiteX94" fmla="*/ 9016694 w 12192000"/>
              <a:gd name="connsiteY94" fmla="*/ 669496 h 2685062"/>
              <a:gd name="connsiteX95" fmla="*/ 9139695 w 12192000"/>
              <a:gd name="connsiteY95" fmla="*/ 648174 h 2685062"/>
              <a:gd name="connsiteX96" fmla="*/ 9219129 w 12192000"/>
              <a:gd name="connsiteY96" fmla="*/ 639013 h 2685062"/>
              <a:gd name="connsiteX97" fmla="*/ 9221354 w 12192000"/>
              <a:gd name="connsiteY97" fmla="*/ 638501 h 2685062"/>
              <a:gd name="connsiteX98" fmla="*/ 9237592 w 12192000"/>
              <a:gd name="connsiteY98" fmla="*/ 642494 h 2685062"/>
              <a:gd name="connsiteX99" fmla="*/ 9236570 w 12192000"/>
              <a:gd name="connsiteY99" fmla="*/ 648762 h 2685062"/>
              <a:gd name="connsiteX100" fmla="*/ 9250521 w 12192000"/>
              <a:gd name="connsiteY100" fmla="*/ 654041 h 2685062"/>
              <a:gd name="connsiteX101" fmla="*/ 9279357 w 12192000"/>
              <a:gd name="connsiteY101" fmla="*/ 653083 h 2685062"/>
              <a:gd name="connsiteX102" fmla="*/ 9289731 w 12192000"/>
              <a:gd name="connsiteY102" fmla="*/ 656356 h 2685062"/>
              <a:gd name="connsiteX103" fmla="*/ 9293723 w 12192000"/>
              <a:gd name="connsiteY103" fmla="*/ 656237 h 2685062"/>
              <a:gd name="connsiteX104" fmla="*/ 9303097 w 12192000"/>
              <a:gd name="connsiteY104" fmla="*/ 656723 h 2685062"/>
              <a:gd name="connsiteX105" fmla="*/ 9302251 w 12192000"/>
              <a:gd name="connsiteY105" fmla="*/ 652725 h 2685062"/>
              <a:gd name="connsiteX106" fmla="*/ 9314122 w 12192000"/>
              <a:gd name="connsiteY106" fmla="*/ 645860 h 2685062"/>
              <a:gd name="connsiteX107" fmla="*/ 9367772 w 12192000"/>
              <a:gd name="connsiteY107" fmla="*/ 650683 h 2685062"/>
              <a:gd name="connsiteX108" fmla="*/ 9370291 w 12192000"/>
              <a:gd name="connsiteY108" fmla="*/ 655264 h 2685062"/>
              <a:gd name="connsiteX109" fmla="*/ 9377007 w 12192000"/>
              <a:gd name="connsiteY109" fmla="*/ 656308 h 2685062"/>
              <a:gd name="connsiteX110" fmla="*/ 9382497 w 12192000"/>
              <a:gd name="connsiteY110" fmla="*/ 652427 h 2685062"/>
              <a:gd name="connsiteX111" fmla="*/ 9474013 w 12192000"/>
              <a:gd name="connsiteY111" fmla="*/ 647005 h 2685062"/>
              <a:gd name="connsiteX112" fmla="*/ 9595899 w 12192000"/>
              <a:gd name="connsiteY112" fmla="*/ 646979 h 2685062"/>
              <a:gd name="connsiteX113" fmla="*/ 9681269 w 12192000"/>
              <a:gd name="connsiteY113" fmla="*/ 669984 h 2685062"/>
              <a:gd name="connsiteX114" fmla="*/ 9689635 w 12192000"/>
              <a:gd name="connsiteY114" fmla="*/ 666408 h 2685062"/>
              <a:gd name="connsiteX115" fmla="*/ 9750215 w 12192000"/>
              <a:gd name="connsiteY115" fmla="*/ 671056 h 2685062"/>
              <a:gd name="connsiteX116" fmla="*/ 9957974 w 12192000"/>
              <a:gd name="connsiteY116" fmla="*/ 715080 h 2685062"/>
              <a:gd name="connsiteX117" fmla="*/ 10076482 w 12192000"/>
              <a:gd name="connsiteY117" fmla="*/ 723397 h 2685062"/>
              <a:gd name="connsiteX118" fmla="*/ 10119263 w 12192000"/>
              <a:gd name="connsiteY118" fmla="*/ 721877 h 2685062"/>
              <a:gd name="connsiteX119" fmla="*/ 10190893 w 12192000"/>
              <a:gd name="connsiteY119" fmla="*/ 719606 h 2685062"/>
              <a:gd name="connsiteX120" fmla="*/ 10246203 w 12192000"/>
              <a:gd name="connsiteY120" fmla="*/ 706893 h 2685062"/>
              <a:gd name="connsiteX121" fmla="*/ 10305396 w 12192000"/>
              <a:gd name="connsiteY121" fmla="*/ 709359 h 2685062"/>
              <a:gd name="connsiteX122" fmla="*/ 10316856 w 12192000"/>
              <a:gd name="connsiteY122" fmla="*/ 724179 h 2685062"/>
              <a:gd name="connsiteX123" fmla="*/ 10380919 w 12192000"/>
              <a:gd name="connsiteY123" fmla="*/ 722193 h 2685062"/>
              <a:gd name="connsiteX124" fmla="*/ 10478351 w 12192000"/>
              <a:gd name="connsiteY124" fmla="*/ 717620 h 2685062"/>
              <a:gd name="connsiteX125" fmla="*/ 10533954 w 12192000"/>
              <a:gd name="connsiteY125" fmla="*/ 718660 h 2685062"/>
              <a:gd name="connsiteX126" fmla="*/ 10686474 w 12192000"/>
              <a:gd name="connsiteY126" fmla="*/ 717507 h 2685062"/>
              <a:gd name="connsiteX127" fmla="*/ 10839729 w 12192000"/>
              <a:gd name="connsiteY127" fmla="*/ 713306 h 2685062"/>
              <a:gd name="connsiteX128" fmla="*/ 10933271 w 12192000"/>
              <a:gd name="connsiteY128" fmla="*/ 693628 h 2685062"/>
              <a:gd name="connsiteX129" fmla="*/ 11058950 w 12192000"/>
              <a:gd name="connsiteY129" fmla="*/ 692031 h 2685062"/>
              <a:gd name="connsiteX130" fmla="*/ 11080388 w 12192000"/>
              <a:gd name="connsiteY130" fmla="*/ 689245 h 2685062"/>
              <a:gd name="connsiteX131" fmla="*/ 11108911 w 12192000"/>
              <a:gd name="connsiteY131" fmla="*/ 693363 h 2685062"/>
              <a:gd name="connsiteX132" fmla="*/ 11223119 w 12192000"/>
              <a:gd name="connsiteY132" fmla="*/ 710661 h 2685062"/>
              <a:gd name="connsiteX133" fmla="*/ 11311983 w 12192000"/>
              <a:gd name="connsiteY133" fmla="*/ 731410 h 2685062"/>
              <a:gd name="connsiteX134" fmla="*/ 11426940 w 12192000"/>
              <a:gd name="connsiteY134" fmla="*/ 727340 h 2685062"/>
              <a:gd name="connsiteX135" fmla="*/ 11495624 w 12192000"/>
              <a:gd name="connsiteY135" fmla="*/ 734858 h 2685062"/>
              <a:gd name="connsiteX136" fmla="*/ 11605975 w 12192000"/>
              <a:gd name="connsiteY136" fmla="*/ 762433 h 2685062"/>
              <a:gd name="connsiteX137" fmla="*/ 11756134 w 12192000"/>
              <a:gd name="connsiteY137" fmla="*/ 765012 h 2685062"/>
              <a:gd name="connsiteX138" fmla="*/ 11789788 w 12192000"/>
              <a:gd name="connsiteY138" fmla="*/ 745316 h 2685062"/>
              <a:gd name="connsiteX139" fmla="*/ 11832833 w 12192000"/>
              <a:gd name="connsiteY139" fmla="*/ 734720 h 2685062"/>
              <a:gd name="connsiteX140" fmla="*/ 11846338 w 12192000"/>
              <a:gd name="connsiteY140" fmla="*/ 765994 h 2685062"/>
              <a:gd name="connsiteX141" fmla="*/ 11972492 w 12192000"/>
              <a:gd name="connsiteY141" fmla="*/ 796180 h 2685062"/>
              <a:gd name="connsiteX142" fmla="*/ 12035979 w 12192000"/>
              <a:gd name="connsiteY142" fmla="*/ 807835 h 2685062"/>
              <a:gd name="connsiteX143" fmla="*/ 12135850 w 12192000"/>
              <a:gd name="connsiteY143" fmla="*/ 819056 h 2685062"/>
              <a:gd name="connsiteX144" fmla="*/ 12166092 w 12192000"/>
              <a:gd name="connsiteY144" fmla="*/ 823695 h 2685062"/>
              <a:gd name="connsiteX145" fmla="*/ 12190645 w 12192000"/>
              <a:gd name="connsiteY145" fmla="*/ 826863 h 2685062"/>
              <a:gd name="connsiteX146" fmla="*/ 12192000 w 12192000"/>
              <a:gd name="connsiteY146" fmla="*/ 880762 h 2685062"/>
              <a:gd name="connsiteX147" fmla="*/ 12192000 w 12192000"/>
              <a:gd name="connsiteY147" fmla="*/ 2685062 h 2685062"/>
              <a:gd name="connsiteX148" fmla="*/ 0 w 12192000"/>
              <a:gd name="connsiteY148" fmla="*/ 2685062 h 2685062"/>
              <a:gd name="connsiteX149" fmla="*/ 0 w 12192000"/>
              <a:gd name="connsiteY149" fmla="*/ 283917 h 2685062"/>
              <a:gd name="connsiteX150" fmla="*/ 44213 w 12192000"/>
              <a:gd name="connsiteY150" fmla="*/ 302297 h 2685062"/>
              <a:gd name="connsiteX151" fmla="*/ 172465 w 12192000"/>
              <a:gd name="connsiteY151" fmla="*/ 314866 h 2685062"/>
              <a:gd name="connsiteX152" fmla="*/ 223361 w 12192000"/>
              <a:gd name="connsiteY152" fmla="*/ 304828 h 2685062"/>
              <a:gd name="connsiteX153" fmla="*/ 320595 w 12192000"/>
              <a:gd name="connsiteY153" fmla="*/ 288341 h 2685062"/>
              <a:gd name="connsiteX154" fmla="*/ 401087 w 12192000"/>
              <a:gd name="connsiteY154" fmla="*/ 246745 h 2685062"/>
              <a:gd name="connsiteX155" fmla="*/ 495839 w 12192000"/>
              <a:gd name="connsiteY155" fmla="*/ 217305 h 2685062"/>
              <a:gd name="connsiteX156" fmla="*/ 507910 w 12192000"/>
              <a:gd name="connsiteY156" fmla="*/ 219773 h 2685062"/>
              <a:gd name="connsiteX157" fmla="*/ 561428 w 12192000"/>
              <a:gd name="connsiteY157" fmla="*/ 201460 h 2685062"/>
              <a:gd name="connsiteX158" fmla="*/ 712813 w 12192000"/>
              <a:gd name="connsiteY158" fmla="*/ 151411 h 2685062"/>
              <a:gd name="connsiteX159" fmla="*/ 819366 w 12192000"/>
              <a:gd name="connsiteY159" fmla="*/ 70479 h 2685062"/>
              <a:gd name="connsiteX160" fmla="*/ 862489 w 12192000"/>
              <a:gd name="connsiteY160" fmla="*/ 63238 h 2685062"/>
              <a:gd name="connsiteX161" fmla="*/ 934387 w 12192000"/>
              <a:gd name="connsiteY161" fmla="*/ 50788 h 2685062"/>
              <a:gd name="connsiteX162" fmla="*/ 948874 w 12192000"/>
              <a:gd name="connsiteY162" fmla="*/ 55208 h 2685062"/>
              <a:gd name="connsiteX163" fmla="*/ 955237 w 12192000"/>
              <a:gd name="connsiteY163" fmla="*/ 54040 h 2685062"/>
              <a:gd name="connsiteX164" fmla="*/ 955886 w 12192000"/>
              <a:gd name="connsiteY164" fmla="*/ 54325 h 2685062"/>
              <a:gd name="connsiteX165" fmla="*/ 957239 w 12192000"/>
              <a:gd name="connsiteY165" fmla="*/ 53673 h 2685062"/>
              <a:gd name="connsiteX166" fmla="*/ 971343 w 12192000"/>
              <a:gd name="connsiteY166" fmla="*/ 51086 h 2685062"/>
              <a:gd name="connsiteX167" fmla="*/ 1002063 w 12192000"/>
              <a:gd name="connsiteY167" fmla="*/ 54158 h 2685062"/>
              <a:gd name="connsiteX168" fmla="*/ 1020663 w 12192000"/>
              <a:gd name="connsiteY168" fmla="*/ 53408 h 2685062"/>
              <a:gd name="connsiteX169" fmla="*/ 1039181 w 12192000"/>
              <a:gd name="connsiteY169" fmla="*/ 40356 h 2685062"/>
              <a:gd name="connsiteX170" fmla="*/ 1051914 w 12192000"/>
              <a:gd name="connsiteY170" fmla="*/ 39166 h 2685062"/>
              <a:gd name="connsiteX171" fmla="*/ 1054501 w 12192000"/>
              <a:gd name="connsiteY171" fmla="*/ 37372 h 2685062"/>
              <a:gd name="connsiteX172" fmla="*/ 1061859 w 12192000"/>
              <a:gd name="connsiteY172" fmla="*/ 33902 h 2685062"/>
              <a:gd name="connsiteX173" fmla="*/ 1054558 w 12192000"/>
              <a:gd name="connsiteY173" fmla="*/ 30385 h 2685062"/>
              <a:gd name="connsiteX174" fmla="*/ 1140852 w 12192000"/>
              <a:gd name="connsiteY174" fmla="*/ 17327 h 2685062"/>
              <a:gd name="connsiteX175" fmla="*/ 1214144 w 12192000"/>
              <a:gd name="connsiteY175" fmla="*/ 6192 h 2685062"/>
              <a:gd name="connsiteX176" fmla="*/ 1338122 w 12192000"/>
              <a:gd name="connsiteY176" fmla="*/ 27996 h 2685062"/>
              <a:gd name="connsiteX177" fmla="*/ 1462415 w 12192000"/>
              <a:gd name="connsiteY177" fmla="*/ 0 h 268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12192000" h="2685062">
                <a:moveTo>
                  <a:pt x="1462415" y="0"/>
                </a:moveTo>
                <a:lnTo>
                  <a:pt x="1494432" y="2457"/>
                </a:lnTo>
                <a:lnTo>
                  <a:pt x="1523667" y="11778"/>
                </a:lnTo>
                <a:lnTo>
                  <a:pt x="1523067" y="14207"/>
                </a:lnTo>
                <a:cubicBezTo>
                  <a:pt x="1523507" y="15871"/>
                  <a:pt x="1525127" y="16145"/>
                  <a:pt x="1527695" y="15715"/>
                </a:cubicBezTo>
                <a:lnTo>
                  <a:pt x="1532258" y="14518"/>
                </a:lnTo>
                <a:lnTo>
                  <a:pt x="1537796" y="16283"/>
                </a:lnTo>
                <a:lnTo>
                  <a:pt x="1553041" y="20452"/>
                </a:lnTo>
                <a:lnTo>
                  <a:pt x="1557495" y="25861"/>
                </a:lnTo>
                <a:cubicBezTo>
                  <a:pt x="1571578" y="34900"/>
                  <a:pt x="1608020" y="28047"/>
                  <a:pt x="1617448" y="40977"/>
                </a:cubicBezTo>
                <a:lnTo>
                  <a:pt x="1636697" y="39108"/>
                </a:lnTo>
                <a:lnTo>
                  <a:pt x="1657286" y="49000"/>
                </a:lnTo>
                <a:cubicBezTo>
                  <a:pt x="1676389" y="57312"/>
                  <a:pt x="1696470" y="62807"/>
                  <a:pt x="1719191" y="56920"/>
                </a:cubicBezTo>
                <a:cubicBezTo>
                  <a:pt x="1709669" y="73491"/>
                  <a:pt x="1773685" y="56115"/>
                  <a:pt x="1787126" y="71960"/>
                </a:cubicBezTo>
                <a:cubicBezTo>
                  <a:pt x="1795166" y="84864"/>
                  <a:pt x="1816465" y="82599"/>
                  <a:pt x="1834555" y="86590"/>
                </a:cubicBezTo>
                <a:cubicBezTo>
                  <a:pt x="1850712" y="99365"/>
                  <a:pt x="1937782" y="107374"/>
                  <a:pt x="1966070" y="103987"/>
                </a:cubicBezTo>
                <a:cubicBezTo>
                  <a:pt x="2043209" y="86564"/>
                  <a:pt x="2126459" y="137078"/>
                  <a:pt x="2188582" y="124532"/>
                </a:cubicBezTo>
                <a:cubicBezTo>
                  <a:pt x="2206064" y="124932"/>
                  <a:pt x="2221206" y="127247"/>
                  <a:pt x="2234811" y="130739"/>
                </a:cubicBezTo>
                <a:lnTo>
                  <a:pt x="2270005" y="143358"/>
                </a:lnTo>
                <a:lnTo>
                  <a:pt x="2274208" y="152634"/>
                </a:lnTo>
                <a:lnTo>
                  <a:pt x="2298905" y="157215"/>
                </a:lnTo>
                <a:lnTo>
                  <a:pt x="2304521" y="159957"/>
                </a:lnTo>
                <a:cubicBezTo>
                  <a:pt x="2315230" y="165224"/>
                  <a:pt x="2326016" y="170200"/>
                  <a:pt x="2337696" y="174150"/>
                </a:cubicBezTo>
                <a:cubicBezTo>
                  <a:pt x="2354259" y="137711"/>
                  <a:pt x="2439767" y="201742"/>
                  <a:pt x="2432112" y="166646"/>
                </a:cubicBezTo>
                <a:cubicBezTo>
                  <a:pt x="2482400" y="178172"/>
                  <a:pt x="2480978" y="159994"/>
                  <a:pt x="2500149" y="168723"/>
                </a:cubicBezTo>
                <a:lnTo>
                  <a:pt x="2504776" y="171455"/>
                </a:lnTo>
                <a:lnTo>
                  <a:pt x="2507358" y="177677"/>
                </a:lnTo>
                <a:lnTo>
                  <a:pt x="2518847" y="180936"/>
                </a:lnTo>
                <a:lnTo>
                  <a:pt x="2528864" y="188517"/>
                </a:lnTo>
                <a:cubicBezTo>
                  <a:pt x="2656589" y="189245"/>
                  <a:pt x="2818894" y="267460"/>
                  <a:pt x="2938613" y="248764"/>
                </a:cubicBezTo>
                <a:lnTo>
                  <a:pt x="3132513" y="229282"/>
                </a:lnTo>
                <a:cubicBezTo>
                  <a:pt x="3153391" y="218737"/>
                  <a:pt x="3187482" y="219423"/>
                  <a:pt x="3208657" y="230814"/>
                </a:cubicBezTo>
                <a:cubicBezTo>
                  <a:pt x="3212298" y="232773"/>
                  <a:pt x="3215412" y="234983"/>
                  <a:pt x="3217904" y="237375"/>
                </a:cubicBezTo>
                <a:cubicBezTo>
                  <a:pt x="3279351" y="212726"/>
                  <a:pt x="3298012" y="233121"/>
                  <a:pt x="3330150" y="214762"/>
                </a:cubicBezTo>
                <a:cubicBezTo>
                  <a:pt x="3405531" y="217422"/>
                  <a:pt x="3451160" y="247861"/>
                  <a:pt x="3480527" y="231960"/>
                </a:cubicBezTo>
                <a:cubicBezTo>
                  <a:pt x="3516075" y="238991"/>
                  <a:pt x="3553819" y="269164"/>
                  <a:pt x="3591806" y="253003"/>
                </a:cubicBezTo>
                <a:cubicBezTo>
                  <a:pt x="3586673" y="270421"/>
                  <a:pt x="3640034" y="246868"/>
                  <a:pt x="3655143" y="261318"/>
                </a:cubicBezTo>
                <a:cubicBezTo>
                  <a:pt x="3664868" y="273371"/>
                  <a:pt x="3683329" y="269035"/>
                  <a:pt x="3700191" y="271235"/>
                </a:cubicBezTo>
                <a:cubicBezTo>
                  <a:pt x="3717097" y="282363"/>
                  <a:pt x="3796016" y="281812"/>
                  <a:pt x="3820459" y="275675"/>
                </a:cubicBezTo>
                <a:cubicBezTo>
                  <a:pt x="3885463" y="250791"/>
                  <a:pt x="3969506" y="292904"/>
                  <a:pt x="4022158" y="274341"/>
                </a:cubicBezTo>
                <a:cubicBezTo>
                  <a:pt x="4084571" y="269096"/>
                  <a:pt x="4119856" y="297968"/>
                  <a:pt x="4164508" y="309117"/>
                </a:cubicBezTo>
                <a:cubicBezTo>
                  <a:pt x="4171915" y="271244"/>
                  <a:pt x="4260667" y="326583"/>
                  <a:pt x="4246843" y="292417"/>
                </a:cubicBezTo>
                <a:cubicBezTo>
                  <a:pt x="4309458" y="301142"/>
                  <a:pt x="4279869" y="266331"/>
                  <a:pt x="4337133" y="304707"/>
                </a:cubicBezTo>
                <a:cubicBezTo>
                  <a:pt x="4450694" y="292933"/>
                  <a:pt x="4593547" y="330375"/>
                  <a:pt x="4696109" y="300060"/>
                </a:cubicBezTo>
                <a:lnTo>
                  <a:pt x="4928090" y="291457"/>
                </a:lnTo>
                <a:lnTo>
                  <a:pt x="4960316" y="287841"/>
                </a:lnTo>
                <a:cubicBezTo>
                  <a:pt x="4960491" y="287029"/>
                  <a:pt x="4960665" y="286217"/>
                  <a:pt x="4960840" y="285406"/>
                </a:cubicBezTo>
                <a:cubicBezTo>
                  <a:pt x="4962018" y="283892"/>
                  <a:pt x="4963691" y="283924"/>
                  <a:pt x="4965958" y="284802"/>
                </a:cubicBezTo>
                <a:lnTo>
                  <a:pt x="4969785" y="286778"/>
                </a:lnTo>
                <a:lnTo>
                  <a:pt x="4975889" y="286093"/>
                </a:lnTo>
                <a:lnTo>
                  <a:pt x="4992382" y="284871"/>
                </a:lnTo>
                <a:lnTo>
                  <a:pt x="4999094" y="280499"/>
                </a:lnTo>
                <a:lnTo>
                  <a:pt x="5080965" y="282208"/>
                </a:lnTo>
                <a:lnTo>
                  <a:pt x="5105166" y="276473"/>
                </a:lnTo>
                <a:cubicBezTo>
                  <a:pt x="5127226" y="271982"/>
                  <a:pt x="5148953" y="270367"/>
                  <a:pt x="5168054" y="280137"/>
                </a:cubicBezTo>
                <a:cubicBezTo>
                  <a:pt x="5166431" y="262533"/>
                  <a:pt x="5219894" y="290815"/>
                  <a:pt x="5239940" y="278079"/>
                </a:cubicBezTo>
                <a:cubicBezTo>
                  <a:pt x="5253484" y="267178"/>
                  <a:pt x="5272860" y="273220"/>
                  <a:pt x="5291998" y="272685"/>
                </a:cubicBezTo>
                <a:cubicBezTo>
                  <a:pt x="5313255" y="263383"/>
                  <a:pt x="5400292" y="271538"/>
                  <a:pt x="5425861" y="279926"/>
                </a:cubicBezTo>
                <a:cubicBezTo>
                  <a:pt x="5491875" y="310639"/>
                  <a:pt x="5594484" y="277380"/>
                  <a:pt x="5648321" y="300693"/>
                </a:cubicBezTo>
                <a:cubicBezTo>
                  <a:pt x="5665248" y="303486"/>
                  <a:pt x="5680800" y="304021"/>
                  <a:pt x="5695414" y="303150"/>
                </a:cubicBezTo>
                <a:lnTo>
                  <a:pt x="5743064" y="289335"/>
                </a:lnTo>
                <a:lnTo>
                  <a:pt x="5768797" y="289436"/>
                </a:lnTo>
                <a:lnTo>
                  <a:pt x="5775419" y="287831"/>
                </a:lnTo>
                <a:cubicBezTo>
                  <a:pt x="5788059" y="284732"/>
                  <a:pt x="5800646" y="281926"/>
                  <a:pt x="5813624" y="280263"/>
                </a:cubicBezTo>
                <a:cubicBezTo>
                  <a:pt x="5812999" y="318182"/>
                  <a:pt x="5923892" y="272386"/>
                  <a:pt x="5900676" y="304615"/>
                </a:cubicBezTo>
                <a:cubicBezTo>
                  <a:pt x="5954067" y="302717"/>
                  <a:pt x="5944477" y="319870"/>
                  <a:pt x="5966795" y="314993"/>
                </a:cubicBezTo>
                <a:lnTo>
                  <a:pt x="5972463" y="313217"/>
                </a:lnTo>
                <a:lnTo>
                  <a:pt x="5977754" y="307726"/>
                </a:lnTo>
                <a:lnTo>
                  <a:pt x="5990232" y="306694"/>
                </a:lnTo>
                <a:lnTo>
                  <a:pt x="6003260" y="301250"/>
                </a:lnTo>
                <a:cubicBezTo>
                  <a:pt x="6125949" y="323771"/>
                  <a:pt x="6292426" y="300774"/>
                  <a:pt x="6398655" y="340447"/>
                </a:cubicBezTo>
                <a:lnTo>
                  <a:pt x="6477250" y="370643"/>
                </a:lnTo>
                <a:cubicBezTo>
                  <a:pt x="6518147" y="382960"/>
                  <a:pt x="6560561" y="347277"/>
                  <a:pt x="6599996" y="371929"/>
                </a:cubicBezTo>
                <a:cubicBezTo>
                  <a:pt x="6615225" y="385828"/>
                  <a:pt x="6648193" y="391366"/>
                  <a:pt x="6673632" y="384303"/>
                </a:cubicBezTo>
                <a:cubicBezTo>
                  <a:pt x="6678009" y="383088"/>
                  <a:pt x="6681993" y="381536"/>
                  <a:pt x="6685461" y="379698"/>
                </a:cubicBezTo>
                <a:cubicBezTo>
                  <a:pt x="6733172" y="414481"/>
                  <a:pt x="6760278" y="398336"/>
                  <a:pt x="6782761" y="421766"/>
                </a:cubicBezTo>
                <a:cubicBezTo>
                  <a:pt x="6856177" y="432921"/>
                  <a:pt x="6913662" y="412056"/>
                  <a:pt x="6934599" y="432626"/>
                </a:cubicBezTo>
                <a:cubicBezTo>
                  <a:pt x="6971837" y="432351"/>
                  <a:pt x="7021650" y="410307"/>
                  <a:pt x="7050728" y="432695"/>
                </a:cubicBezTo>
                <a:cubicBezTo>
                  <a:pt x="7053692" y="415076"/>
                  <a:pt x="7094152" y="447339"/>
                  <a:pt x="7115167" y="436243"/>
                </a:cubicBezTo>
                <a:cubicBezTo>
                  <a:pt x="7129937" y="426464"/>
                  <a:pt x="7145660" y="433973"/>
                  <a:pt x="7162809" y="434931"/>
                </a:cubicBezTo>
                <a:cubicBezTo>
                  <a:pt x="7184039" y="427343"/>
                  <a:pt x="7259393" y="442217"/>
                  <a:pt x="7280034" y="452539"/>
                </a:cubicBezTo>
                <a:cubicBezTo>
                  <a:pt x="7331046" y="488194"/>
                  <a:pt x="7430616" y="463128"/>
                  <a:pt x="7472654" y="490482"/>
                </a:cubicBezTo>
                <a:cubicBezTo>
                  <a:pt x="7541994" y="500728"/>
                  <a:pt x="7643498" y="509315"/>
                  <a:pt x="7696080" y="514010"/>
                </a:cubicBezTo>
                <a:cubicBezTo>
                  <a:pt x="7760013" y="517032"/>
                  <a:pt x="7715914" y="545003"/>
                  <a:pt x="7788139" y="518649"/>
                </a:cubicBezTo>
                <a:cubicBezTo>
                  <a:pt x="7891601" y="550571"/>
                  <a:pt x="8143222" y="510864"/>
                  <a:pt x="8227756" y="558548"/>
                </a:cubicBezTo>
                <a:cubicBezTo>
                  <a:pt x="8317876" y="569251"/>
                  <a:pt x="8261697" y="569546"/>
                  <a:pt x="8328859" y="582867"/>
                </a:cubicBezTo>
                <a:cubicBezTo>
                  <a:pt x="8336976" y="627379"/>
                  <a:pt x="8495085" y="643261"/>
                  <a:pt x="8532898" y="668282"/>
                </a:cubicBezTo>
                <a:cubicBezTo>
                  <a:pt x="8626867" y="678146"/>
                  <a:pt x="8698118" y="715603"/>
                  <a:pt x="8792925" y="701900"/>
                </a:cubicBezTo>
                <a:cubicBezTo>
                  <a:pt x="8796856" y="707882"/>
                  <a:pt x="8802564" y="712918"/>
                  <a:pt x="8809491" y="717262"/>
                </a:cubicBezTo>
                <a:lnTo>
                  <a:pt x="8814066" y="719410"/>
                </a:lnTo>
                <a:lnTo>
                  <a:pt x="8815751" y="718686"/>
                </a:lnTo>
                <a:cubicBezTo>
                  <a:pt x="8822134" y="717141"/>
                  <a:pt x="8829906" y="716502"/>
                  <a:pt x="8840540" y="717083"/>
                </a:cubicBezTo>
                <a:cubicBezTo>
                  <a:pt x="8844566" y="676948"/>
                  <a:pt x="8862586" y="704813"/>
                  <a:pt x="8897062" y="697553"/>
                </a:cubicBezTo>
                <a:cubicBezTo>
                  <a:pt x="8926967" y="693826"/>
                  <a:pt x="8941387" y="680067"/>
                  <a:pt x="8965922" y="672885"/>
                </a:cubicBezTo>
                <a:cubicBezTo>
                  <a:pt x="8985861" y="668208"/>
                  <a:pt x="8990451" y="680326"/>
                  <a:pt x="9016694" y="669496"/>
                </a:cubicBezTo>
                <a:cubicBezTo>
                  <a:pt x="9064226" y="680468"/>
                  <a:pt x="9102961" y="653230"/>
                  <a:pt x="9139695" y="648174"/>
                </a:cubicBezTo>
                <a:cubicBezTo>
                  <a:pt x="9151373" y="649226"/>
                  <a:pt x="9186538" y="645057"/>
                  <a:pt x="9219129" y="639013"/>
                </a:cubicBezTo>
                <a:lnTo>
                  <a:pt x="9221354" y="638501"/>
                </a:lnTo>
                <a:lnTo>
                  <a:pt x="9237592" y="642494"/>
                </a:lnTo>
                <a:cubicBezTo>
                  <a:pt x="9241555" y="644212"/>
                  <a:pt x="9242210" y="646204"/>
                  <a:pt x="9236570" y="648762"/>
                </a:cubicBezTo>
                <a:cubicBezTo>
                  <a:pt x="9241114" y="652055"/>
                  <a:pt x="9245782" y="653517"/>
                  <a:pt x="9250521" y="654041"/>
                </a:cubicBezTo>
                <a:cubicBezTo>
                  <a:pt x="9259996" y="655089"/>
                  <a:pt x="9269753" y="652386"/>
                  <a:pt x="9279357" y="653083"/>
                </a:cubicBezTo>
                <a:lnTo>
                  <a:pt x="9289731" y="656356"/>
                </a:lnTo>
                <a:lnTo>
                  <a:pt x="9293723" y="656237"/>
                </a:lnTo>
                <a:lnTo>
                  <a:pt x="9303097" y="656723"/>
                </a:lnTo>
                <a:lnTo>
                  <a:pt x="9302251" y="652725"/>
                </a:lnTo>
                <a:cubicBezTo>
                  <a:pt x="9300561" y="648869"/>
                  <a:pt x="9299408" y="644676"/>
                  <a:pt x="9314122" y="645860"/>
                </a:cubicBezTo>
                <a:cubicBezTo>
                  <a:pt x="9344433" y="650204"/>
                  <a:pt x="9356229" y="634440"/>
                  <a:pt x="9367772" y="650683"/>
                </a:cubicBezTo>
                <a:lnTo>
                  <a:pt x="9370291" y="655264"/>
                </a:lnTo>
                <a:lnTo>
                  <a:pt x="9377007" y="656308"/>
                </a:lnTo>
                <a:cubicBezTo>
                  <a:pt x="9380660" y="656340"/>
                  <a:pt x="9382824" y="655350"/>
                  <a:pt x="9382497" y="652427"/>
                </a:cubicBezTo>
                <a:cubicBezTo>
                  <a:pt x="9410043" y="665739"/>
                  <a:pt x="9444726" y="648939"/>
                  <a:pt x="9474013" y="647005"/>
                </a:cubicBezTo>
                <a:cubicBezTo>
                  <a:pt x="9494765" y="659508"/>
                  <a:pt x="9535746" y="643122"/>
                  <a:pt x="9595899" y="646979"/>
                </a:cubicBezTo>
                <a:cubicBezTo>
                  <a:pt x="9618462" y="661284"/>
                  <a:pt x="9636478" y="649421"/>
                  <a:pt x="9681269" y="669984"/>
                </a:cubicBezTo>
                <a:cubicBezTo>
                  <a:pt x="9683619" y="668616"/>
                  <a:pt x="9686437" y="667412"/>
                  <a:pt x="9689635" y="666408"/>
                </a:cubicBezTo>
                <a:cubicBezTo>
                  <a:pt x="9708219" y="660578"/>
                  <a:pt x="9735343" y="662659"/>
                  <a:pt x="9750215" y="671056"/>
                </a:cubicBezTo>
                <a:cubicBezTo>
                  <a:pt x="9822560" y="699676"/>
                  <a:pt x="9892985" y="704863"/>
                  <a:pt x="9957974" y="715080"/>
                </a:cubicBezTo>
                <a:cubicBezTo>
                  <a:pt x="10031995" y="724171"/>
                  <a:pt x="9987651" y="694466"/>
                  <a:pt x="10076482" y="723397"/>
                </a:cubicBezTo>
                <a:cubicBezTo>
                  <a:pt x="10088264" y="715403"/>
                  <a:pt x="10100170" y="715974"/>
                  <a:pt x="10119263" y="721877"/>
                </a:cubicBezTo>
                <a:cubicBezTo>
                  <a:pt x="10155360" y="725633"/>
                  <a:pt x="10156886" y="703170"/>
                  <a:pt x="10190893" y="719606"/>
                </a:cubicBezTo>
                <a:cubicBezTo>
                  <a:pt x="10186651" y="707114"/>
                  <a:pt x="10260542" y="720706"/>
                  <a:pt x="10246203" y="706893"/>
                </a:cubicBezTo>
                <a:cubicBezTo>
                  <a:pt x="10271921" y="697978"/>
                  <a:pt x="10280122" y="716866"/>
                  <a:pt x="10305396" y="709359"/>
                </a:cubicBezTo>
                <a:cubicBezTo>
                  <a:pt x="10332266" y="709354"/>
                  <a:pt x="10287753" y="720864"/>
                  <a:pt x="10316856" y="724179"/>
                </a:cubicBezTo>
                <a:cubicBezTo>
                  <a:pt x="10352558" y="726042"/>
                  <a:pt x="10348261" y="747938"/>
                  <a:pt x="10380919" y="722193"/>
                </a:cubicBezTo>
                <a:cubicBezTo>
                  <a:pt x="10416787" y="731946"/>
                  <a:pt x="10426384" y="719959"/>
                  <a:pt x="10478351" y="717620"/>
                </a:cubicBezTo>
                <a:cubicBezTo>
                  <a:pt x="10498311" y="726260"/>
                  <a:pt x="10516018" y="724144"/>
                  <a:pt x="10533954" y="718660"/>
                </a:cubicBezTo>
                <a:cubicBezTo>
                  <a:pt x="10583102" y="724237"/>
                  <a:pt x="10630104" y="717410"/>
                  <a:pt x="10686474" y="717507"/>
                </a:cubicBezTo>
                <a:cubicBezTo>
                  <a:pt x="10745160" y="730015"/>
                  <a:pt x="10779502" y="713124"/>
                  <a:pt x="10839729" y="713306"/>
                </a:cubicBezTo>
                <a:cubicBezTo>
                  <a:pt x="10895292" y="735596"/>
                  <a:pt x="10883335" y="689293"/>
                  <a:pt x="10933271" y="693628"/>
                </a:cubicBezTo>
                <a:cubicBezTo>
                  <a:pt x="11011861" y="715600"/>
                  <a:pt x="10933941" y="678563"/>
                  <a:pt x="11058950" y="692031"/>
                </a:cubicBezTo>
                <a:cubicBezTo>
                  <a:pt x="11065574" y="695312"/>
                  <a:pt x="11081347" y="693264"/>
                  <a:pt x="11080388" y="689245"/>
                </a:cubicBezTo>
                <a:cubicBezTo>
                  <a:pt x="11088176" y="690921"/>
                  <a:pt x="11106032" y="699551"/>
                  <a:pt x="11108911" y="693363"/>
                </a:cubicBezTo>
                <a:cubicBezTo>
                  <a:pt x="11149149" y="694912"/>
                  <a:pt x="11188483" y="700869"/>
                  <a:pt x="11223119" y="710661"/>
                </a:cubicBezTo>
                <a:cubicBezTo>
                  <a:pt x="11302059" y="704266"/>
                  <a:pt x="11255617" y="731239"/>
                  <a:pt x="11311983" y="731410"/>
                </a:cubicBezTo>
                <a:cubicBezTo>
                  <a:pt x="11358665" y="721567"/>
                  <a:pt x="11373894" y="732638"/>
                  <a:pt x="11426940" y="727340"/>
                </a:cubicBezTo>
                <a:cubicBezTo>
                  <a:pt x="11441993" y="748767"/>
                  <a:pt x="11476074" y="727962"/>
                  <a:pt x="11495624" y="734858"/>
                </a:cubicBezTo>
                <a:cubicBezTo>
                  <a:pt x="11530841" y="712823"/>
                  <a:pt x="11572173" y="761025"/>
                  <a:pt x="11605975" y="762433"/>
                </a:cubicBezTo>
                <a:cubicBezTo>
                  <a:pt x="11663316" y="761143"/>
                  <a:pt x="11727635" y="739871"/>
                  <a:pt x="11756134" y="765012"/>
                </a:cubicBezTo>
                <a:cubicBezTo>
                  <a:pt x="11761348" y="755468"/>
                  <a:pt x="11757526" y="741943"/>
                  <a:pt x="11789788" y="745316"/>
                </a:cubicBezTo>
                <a:cubicBezTo>
                  <a:pt x="11803253" y="740995"/>
                  <a:pt x="11807074" y="726138"/>
                  <a:pt x="11832833" y="734720"/>
                </a:cubicBezTo>
                <a:cubicBezTo>
                  <a:pt x="11798846" y="746443"/>
                  <a:pt x="11852821" y="750721"/>
                  <a:pt x="11846338" y="765994"/>
                </a:cubicBezTo>
                <a:cubicBezTo>
                  <a:pt x="11885947" y="777555"/>
                  <a:pt x="11979991" y="768560"/>
                  <a:pt x="11972492" y="796180"/>
                </a:cubicBezTo>
                <a:cubicBezTo>
                  <a:pt x="11982931" y="813135"/>
                  <a:pt x="12037186" y="790090"/>
                  <a:pt x="12035979" y="807835"/>
                </a:cubicBezTo>
                <a:cubicBezTo>
                  <a:pt x="12059694" y="797410"/>
                  <a:pt x="12098516" y="817951"/>
                  <a:pt x="12135850" y="819056"/>
                </a:cubicBezTo>
                <a:cubicBezTo>
                  <a:pt x="12142309" y="827359"/>
                  <a:pt x="12150917" y="827343"/>
                  <a:pt x="12166092" y="823695"/>
                </a:cubicBezTo>
                <a:lnTo>
                  <a:pt x="12190645" y="826863"/>
                </a:lnTo>
                <a:lnTo>
                  <a:pt x="12192000" y="880762"/>
                </a:lnTo>
                <a:lnTo>
                  <a:pt x="12192000" y="2685062"/>
                </a:lnTo>
                <a:lnTo>
                  <a:pt x="0" y="2685062"/>
                </a:lnTo>
                <a:lnTo>
                  <a:pt x="0" y="283917"/>
                </a:lnTo>
                <a:lnTo>
                  <a:pt x="44213" y="302297"/>
                </a:lnTo>
                <a:cubicBezTo>
                  <a:pt x="57125" y="321111"/>
                  <a:pt x="151150" y="310991"/>
                  <a:pt x="172465" y="314866"/>
                </a:cubicBezTo>
                <a:cubicBezTo>
                  <a:pt x="201883" y="307918"/>
                  <a:pt x="192551" y="309357"/>
                  <a:pt x="223361" y="304828"/>
                </a:cubicBezTo>
                <a:cubicBezTo>
                  <a:pt x="235273" y="283233"/>
                  <a:pt x="290082" y="292239"/>
                  <a:pt x="320595" y="288341"/>
                </a:cubicBezTo>
                <a:cubicBezTo>
                  <a:pt x="326821" y="269140"/>
                  <a:pt x="347105" y="264031"/>
                  <a:pt x="401087" y="246745"/>
                </a:cubicBezTo>
                <a:cubicBezTo>
                  <a:pt x="407068" y="225028"/>
                  <a:pt x="475269" y="251137"/>
                  <a:pt x="495839" y="217305"/>
                </a:cubicBezTo>
                <a:cubicBezTo>
                  <a:pt x="499633" y="218429"/>
                  <a:pt x="503698" y="219260"/>
                  <a:pt x="507910" y="219773"/>
                </a:cubicBezTo>
                <a:cubicBezTo>
                  <a:pt x="532375" y="222751"/>
                  <a:pt x="556339" y="214552"/>
                  <a:pt x="561428" y="201460"/>
                </a:cubicBezTo>
                <a:cubicBezTo>
                  <a:pt x="599747" y="152259"/>
                  <a:pt x="661201" y="177254"/>
                  <a:pt x="712813" y="151411"/>
                </a:cubicBezTo>
                <a:cubicBezTo>
                  <a:pt x="774420" y="124993"/>
                  <a:pt x="765426" y="123535"/>
                  <a:pt x="819366" y="70479"/>
                </a:cubicBezTo>
                <a:cubicBezTo>
                  <a:pt x="839647" y="77460"/>
                  <a:pt x="850544" y="74267"/>
                  <a:pt x="862489" y="63238"/>
                </a:cubicBezTo>
                <a:cubicBezTo>
                  <a:pt x="893284" y="51157"/>
                  <a:pt x="919686" y="77447"/>
                  <a:pt x="934387" y="50788"/>
                </a:cubicBezTo>
                <a:cubicBezTo>
                  <a:pt x="936825" y="54711"/>
                  <a:pt x="942184" y="55671"/>
                  <a:pt x="948874" y="55208"/>
                </a:cubicBezTo>
                <a:lnTo>
                  <a:pt x="955237" y="54040"/>
                </a:lnTo>
                <a:lnTo>
                  <a:pt x="955886" y="54325"/>
                </a:lnTo>
                <a:lnTo>
                  <a:pt x="957239" y="53673"/>
                </a:lnTo>
                <a:lnTo>
                  <a:pt x="971343" y="51086"/>
                </a:lnTo>
                <a:cubicBezTo>
                  <a:pt x="986863" y="47540"/>
                  <a:pt x="1001346" y="44460"/>
                  <a:pt x="1002063" y="54158"/>
                </a:cubicBezTo>
                <a:cubicBezTo>
                  <a:pt x="1010763" y="55438"/>
                  <a:pt x="1016476" y="54893"/>
                  <a:pt x="1020663" y="53408"/>
                </a:cubicBezTo>
                <a:cubicBezTo>
                  <a:pt x="1029036" y="50440"/>
                  <a:pt x="1031306" y="43717"/>
                  <a:pt x="1039181" y="40356"/>
                </a:cubicBezTo>
                <a:lnTo>
                  <a:pt x="1051914" y="39166"/>
                </a:lnTo>
                <a:lnTo>
                  <a:pt x="1054501" y="37372"/>
                </a:lnTo>
                <a:lnTo>
                  <a:pt x="1061859" y="33902"/>
                </a:lnTo>
                <a:lnTo>
                  <a:pt x="1054558" y="30385"/>
                </a:lnTo>
                <a:cubicBezTo>
                  <a:pt x="1046905" y="27358"/>
                  <a:pt x="1128596" y="22367"/>
                  <a:pt x="1140852" y="17327"/>
                </a:cubicBezTo>
                <a:lnTo>
                  <a:pt x="1214144" y="6192"/>
                </a:lnTo>
                <a:lnTo>
                  <a:pt x="1338122" y="27996"/>
                </a:lnTo>
                <a:cubicBezTo>
                  <a:pt x="1367144" y="1801"/>
                  <a:pt x="1432673" y="14019"/>
                  <a:pt x="1462415" y="0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9362B1-DE53-C914-201E-6F8FA892E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082" y="4779792"/>
            <a:ext cx="8943998" cy="8567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Kuchárske tímy:</a:t>
            </a:r>
          </a:p>
        </p:txBody>
      </p:sp>
      <p:pic>
        <p:nvPicPr>
          <p:cNvPr id="5" name="Obrázok 5" descr="Obrázok, na ktorom je stena, osoba, vnútri, pózovanie&#10;&#10;Automaticky generovaný popis">
            <a:extLst>
              <a:ext uri="{FF2B5EF4-FFF2-40B4-BE49-F238E27FC236}">
                <a16:creationId xmlns:a16="http://schemas.microsoft.com/office/drawing/2014/main" id="{4915B993-BFF3-8D52-8EC6-DA669AC68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59701" y="601971"/>
            <a:ext cx="5035080" cy="3773026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D7538F2A-6532-4E38-8354-21841BB0B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41620" y="2063711"/>
            <a:ext cx="1027015" cy="361496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ok 4" descr="Obrázok, na ktorom je osoba, vnútri, skupina, pózovanie&#10;&#10;Automaticky generovaný popis">
            <a:extLst>
              <a:ext uri="{FF2B5EF4-FFF2-40B4-BE49-F238E27FC236}">
                <a16:creationId xmlns:a16="http://schemas.microsoft.com/office/drawing/2014/main" id="{1C2663E0-7ABA-369C-A44E-D667C5A07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0800000">
            <a:off x="6710693" y="601973"/>
            <a:ext cx="4982528" cy="37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97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7F61FB-C53C-D07F-4FA8-3C6A08ACD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a typeface="Calibri Light"/>
                <a:cs typeface="Calibri Light"/>
              </a:rPr>
              <a:t>Víťazný tím so svojím výtvorom:</a:t>
            </a:r>
            <a:endParaRPr lang="sk-SK" dirty="0"/>
          </a:p>
        </p:txBody>
      </p:sp>
      <p:pic>
        <p:nvPicPr>
          <p:cNvPr id="4" name="Obrázok 4" descr="Obrázok, na ktorom je hrnček, jedlo, dezert, smotana&#10;&#10;Automaticky generovaný popis">
            <a:extLst>
              <a:ext uri="{FF2B5EF4-FFF2-40B4-BE49-F238E27FC236}">
                <a16:creationId xmlns:a16="http://schemas.microsoft.com/office/drawing/2014/main" id="{15FDCE93-6D5D-7667-008E-F7D86CD1B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252537" y="2146397"/>
            <a:ext cx="4878442" cy="3658830"/>
          </a:xfrm>
        </p:spPr>
      </p:pic>
      <p:pic>
        <p:nvPicPr>
          <p:cNvPr id="5" name="Obrázok 5" descr="Obrázok, na ktorom je osoba, skupina, mladý, pózovanie&#10;&#10;Automaticky generovaný popis">
            <a:extLst>
              <a:ext uri="{FF2B5EF4-FFF2-40B4-BE49-F238E27FC236}">
                <a16:creationId xmlns:a16="http://schemas.microsoft.com/office/drawing/2014/main" id="{BB1DBA36-7686-5F71-381A-1EDB6DA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83873" y="2129659"/>
            <a:ext cx="4879427" cy="368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01619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Širokouhlá</PresentationFormat>
  <Paragraphs>0</Paragraphs>
  <Slides>6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6</vt:i4>
      </vt:variant>
    </vt:vector>
  </HeadingPairs>
  <TitlesOfParts>
    <vt:vector size="7" baseType="lpstr">
      <vt:lpstr>Motív Office</vt:lpstr>
      <vt:lpstr>Slovenčina v kuchynke</vt:lpstr>
      <vt:lpstr>Prezentácia programu PowerPoint</vt:lpstr>
      <vt:lpstr>Tvarohový krém s čučoriedkami</vt:lpstr>
      <vt:lpstr>Prezentácia programu PowerPoint</vt:lpstr>
      <vt:lpstr>Kuchárske tímy:</vt:lpstr>
      <vt:lpstr>Víťazný tím so svojím výtvorom: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/>
  <cp:lastModifiedBy/>
  <cp:revision>82</cp:revision>
  <dcterms:created xsi:type="dcterms:W3CDTF">2023-06-20T12:11:07Z</dcterms:created>
  <dcterms:modified xsi:type="dcterms:W3CDTF">2023-06-20T12:31:02Z</dcterms:modified>
</cp:coreProperties>
</file>