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8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m2342259@gmail.com" userId="706dec99952d28ae" providerId="LiveId" clId="{EE736ED2-CFD4-4894-B491-3734CE3FAD2E}"/>
    <pc:docChg chg="undo custSel modSld">
      <pc:chgData name="pm2342259@gmail.com" userId="706dec99952d28ae" providerId="LiveId" clId="{EE736ED2-CFD4-4894-B491-3734CE3FAD2E}" dt="2023-01-09T19:41:50.629" v="704"/>
      <pc:docMkLst>
        <pc:docMk/>
      </pc:docMkLst>
      <pc:sldChg chg="addSp delSp modSp mod modTransition setBg setClrOvrMap">
        <pc:chgData name="pm2342259@gmail.com" userId="706dec99952d28ae" providerId="LiveId" clId="{EE736ED2-CFD4-4894-B491-3734CE3FAD2E}" dt="2023-01-09T19:19:29.128" v="521"/>
        <pc:sldMkLst>
          <pc:docMk/>
          <pc:sldMk cId="650317164" sldId="256"/>
        </pc:sldMkLst>
        <pc:spChg chg="mod">
          <ac:chgData name="pm2342259@gmail.com" userId="706dec99952d28ae" providerId="LiveId" clId="{EE736ED2-CFD4-4894-B491-3734CE3FAD2E}" dt="2023-01-09T18:18:02.972" v="4" actId="26606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pm2342259@gmail.com" userId="706dec99952d28ae" providerId="LiveId" clId="{EE736ED2-CFD4-4894-B491-3734CE3FAD2E}" dt="2023-01-09T18:18:02.972" v="4" actId="26606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pm2342259@gmail.com" userId="706dec99952d28ae" providerId="LiveId" clId="{EE736ED2-CFD4-4894-B491-3734CE3FAD2E}" dt="2023-01-09T18:18:02.953" v="3" actId="26606"/>
          <ac:spMkLst>
            <pc:docMk/>
            <pc:sldMk cId="650317164" sldId="256"/>
            <ac:spMk id="9" creationId="{B72D289C-3FA2-4E6E-964E-B52C692AA38A}"/>
          </ac:spMkLst>
        </pc:spChg>
        <pc:spChg chg="add del">
          <ac:chgData name="pm2342259@gmail.com" userId="706dec99952d28ae" providerId="LiveId" clId="{EE736ED2-CFD4-4894-B491-3734CE3FAD2E}" dt="2023-01-09T18:18:02.953" v="3" actId="26606"/>
          <ac:spMkLst>
            <pc:docMk/>
            <pc:sldMk cId="650317164" sldId="256"/>
            <ac:spMk id="11" creationId="{EABA7E7F-0502-421C-8626-3B630F27CB0D}"/>
          </ac:spMkLst>
        </pc:spChg>
        <pc:spChg chg="add">
          <ac:chgData name="pm2342259@gmail.com" userId="706dec99952d28ae" providerId="LiveId" clId="{EE736ED2-CFD4-4894-B491-3734CE3FAD2E}" dt="2023-01-09T18:18:02.972" v="4" actId="26606"/>
          <ac:spMkLst>
            <pc:docMk/>
            <pc:sldMk cId="650317164" sldId="256"/>
            <ac:spMk id="13" creationId="{8E2004CB-520C-4EB0-8EB4-5A457A3C83F6}"/>
          </ac:spMkLst>
        </pc:spChg>
        <pc:spChg chg="add">
          <ac:chgData name="pm2342259@gmail.com" userId="706dec99952d28ae" providerId="LiveId" clId="{EE736ED2-CFD4-4894-B491-3734CE3FAD2E}" dt="2023-01-09T18:18:02.972" v="4" actId="26606"/>
          <ac:spMkLst>
            <pc:docMk/>
            <pc:sldMk cId="650317164" sldId="256"/>
            <ac:spMk id="14" creationId="{D0E6FD24-FC15-4419-B4F8-87A6F572CC31}"/>
          </ac:spMkLst>
        </pc:spChg>
        <pc:spChg chg="add">
          <ac:chgData name="pm2342259@gmail.com" userId="706dec99952d28ae" providerId="LiveId" clId="{EE736ED2-CFD4-4894-B491-3734CE3FAD2E}" dt="2023-01-09T18:18:02.972" v="4" actId="26606"/>
          <ac:spMkLst>
            <pc:docMk/>
            <pc:sldMk cId="650317164" sldId="256"/>
            <ac:spMk id="15" creationId="{F90D41EE-859E-4D0B-8464-D44C2B4D6E38}"/>
          </ac:spMkLst>
        </pc:spChg>
        <pc:picChg chg="mod ord">
          <ac:chgData name="pm2342259@gmail.com" userId="706dec99952d28ae" providerId="LiveId" clId="{EE736ED2-CFD4-4894-B491-3734CE3FAD2E}" dt="2023-01-09T18:18:02.972" v="4" actId="26606"/>
          <ac:picMkLst>
            <pc:docMk/>
            <pc:sldMk cId="650317164" sldId="256"/>
            <ac:picMk id="4" creationId="{44ABF026-DC88-FE68-F2E9-BC86030D5C7E}"/>
          </ac:picMkLst>
        </pc:picChg>
      </pc:sldChg>
      <pc:sldChg chg="addSp delSp modSp mod modTransition setBg modClrScheme setClrOvrMap delDesignElem chgLayout">
        <pc:chgData name="pm2342259@gmail.com" userId="706dec99952d28ae" providerId="LiveId" clId="{EE736ED2-CFD4-4894-B491-3734CE3FAD2E}" dt="2023-01-09T19:41:50.629" v="704"/>
        <pc:sldMkLst>
          <pc:docMk/>
          <pc:sldMk cId="1960244905" sldId="257"/>
        </pc:sldMkLst>
        <pc:spChg chg="add del mod ord">
          <ac:chgData name="pm2342259@gmail.com" userId="706dec99952d28ae" providerId="LiveId" clId="{EE736ED2-CFD4-4894-B491-3734CE3FAD2E}" dt="2023-01-09T18:22:41.743" v="51" actId="700"/>
          <ac:spMkLst>
            <pc:docMk/>
            <pc:sldMk cId="1960244905" sldId="257"/>
            <ac:spMk id="2" creationId="{8C78C8B0-5CAC-6AAB-46DE-1BEA547BDF4D}"/>
          </ac:spMkLst>
        </pc:spChg>
        <pc:spChg chg="add del mod ord">
          <ac:chgData name="pm2342259@gmail.com" userId="706dec99952d28ae" providerId="LiveId" clId="{EE736ED2-CFD4-4894-B491-3734CE3FAD2E}" dt="2023-01-09T19:02:23.087" v="110" actId="700"/>
          <ac:spMkLst>
            <pc:docMk/>
            <pc:sldMk cId="1960244905" sldId="257"/>
            <ac:spMk id="3" creationId="{AF71D43A-0D2F-9958-3693-2EC7940C5EB8}"/>
          </ac:spMkLst>
        </pc:spChg>
        <pc:spChg chg="add mod ord">
          <ac:chgData name="pm2342259@gmail.com" userId="706dec99952d28ae" providerId="LiveId" clId="{EE736ED2-CFD4-4894-B491-3734CE3FAD2E}" dt="2023-01-09T19:03:35.088" v="136" actId="5793"/>
          <ac:spMkLst>
            <pc:docMk/>
            <pc:sldMk cId="1960244905" sldId="257"/>
            <ac:spMk id="6" creationId="{015461B7-7051-2FCE-6523-39B94653BD00}"/>
          </ac:spMkLst>
        </pc:spChg>
        <pc:spChg chg="add del">
          <ac:chgData name="pm2342259@gmail.com" userId="706dec99952d28ae" providerId="LiveId" clId="{EE736ED2-CFD4-4894-B491-3734CE3FAD2E}" dt="2023-01-09T18:22:41.743" v="51" actId="700"/>
          <ac:spMkLst>
            <pc:docMk/>
            <pc:sldMk cId="1960244905" sldId="257"/>
            <ac:spMk id="7" creationId="{BA15FC70-5D44-4EDC-917B-7183FDE6EE0A}"/>
          </ac:spMkLst>
        </pc:spChg>
        <pc:spChg chg="add del">
          <ac:chgData name="pm2342259@gmail.com" userId="706dec99952d28ae" providerId="LiveId" clId="{EE736ED2-CFD4-4894-B491-3734CE3FAD2E}" dt="2023-01-09T18:22:41.743" v="51" actId="700"/>
          <ac:spMkLst>
            <pc:docMk/>
            <pc:sldMk cId="1960244905" sldId="257"/>
            <ac:spMk id="8" creationId="{E0FDFFBE-5ED1-4C3A-BECC-06257E024B32}"/>
          </ac:spMkLst>
        </pc:spChg>
        <pc:spChg chg="add del">
          <ac:chgData name="pm2342259@gmail.com" userId="706dec99952d28ae" providerId="LiveId" clId="{EE736ED2-CFD4-4894-B491-3734CE3FAD2E}" dt="2023-01-09T18:22:41.743" v="51" actId="700"/>
          <ac:spMkLst>
            <pc:docMk/>
            <pc:sldMk cId="1960244905" sldId="257"/>
            <ac:spMk id="9" creationId="{FA12C1C4-26F6-4081-94EB-94DEAD9517A9}"/>
          </ac:spMkLst>
        </pc:spChg>
        <pc:spChg chg="add del">
          <ac:chgData name="pm2342259@gmail.com" userId="706dec99952d28ae" providerId="LiveId" clId="{EE736ED2-CFD4-4894-B491-3734CE3FAD2E}" dt="2023-01-09T18:20:30.420" v="32" actId="700"/>
          <ac:spMkLst>
            <pc:docMk/>
            <pc:sldMk cId="1960244905" sldId="257"/>
            <ac:spMk id="10" creationId="{BA15FC70-5D44-4EDC-917B-7183FDE6EE0A}"/>
          </ac:spMkLst>
        </pc:spChg>
        <pc:spChg chg="add del">
          <ac:chgData name="pm2342259@gmail.com" userId="706dec99952d28ae" providerId="LiveId" clId="{EE736ED2-CFD4-4894-B491-3734CE3FAD2E}" dt="2023-01-09T18:23:12.779" v="71" actId="26606"/>
          <ac:spMkLst>
            <pc:docMk/>
            <pc:sldMk cId="1960244905" sldId="257"/>
            <ac:spMk id="11" creationId="{D1FDF194-C99A-4C11-8A97-58FF75F6EC67}"/>
          </ac:spMkLst>
        </pc:spChg>
        <pc:spChg chg="add del">
          <ac:chgData name="pm2342259@gmail.com" userId="706dec99952d28ae" providerId="LiveId" clId="{EE736ED2-CFD4-4894-B491-3734CE3FAD2E}" dt="2023-01-09T18:20:30.420" v="32" actId="700"/>
          <ac:spMkLst>
            <pc:docMk/>
            <pc:sldMk cId="1960244905" sldId="257"/>
            <ac:spMk id="12" creationId="{E0FDFFBE-5ED1-4C3A-BECC-06257E024B32}"/>
          </ac:spMkLst>
        </pc:spChg>
        <pc:spChg chg="add del">
          <ac:chgData name="pm2342259@gmail.com" userId="706dec99952d28ae" providerId="LiveId" clId="{EE736ED2-CFD4-4894-B491-3734CE3FAD2E}" dt="2023-01-09T18:23:12.779" v="71" actId="26606"/>
          <ac:spMkLst>
            <pc:docMk/>
            <pc:sldMk cId="1960244905" sldId="257"/>
            <ac:spMk id="13" creationId="{DECAB5A9-13C6-4C85-AB53-C7D8B89541C2}"/>
          </ac:spMkLst>
        </pc:spChg>
        <pc:spChg chg="add del">
          <ac:chgData name="pm2342259@gmail.com" userId="706dec99952d28ae" providerId="LiveId" clId="{EE736ED2-CFD4-4894-B491-3734CE3FAD2E}" dt="2023-01-09T18:20:30.420" v="32" actId="700"/>
          <ac:spMkLst>
            <pc:docMk/>
            <pc:sldMk cId="1960244905" sldId="257"/>
            <ac:spMk id="14" creationId="{5EB5C8F0-2881-4184-92C6-0E251C42ABE6}"/>
          </ac:spMkLst>
        </pc:spChg>
        <pc:spChg chg="add del">
          <ac:chgData name="pm2342259@gmail.com" userId="706dec99952d28ae" providerId="LiveId" clId="{EE736ED2-CFD4-4894-B491-3734CE3FAD2E}" dt="2023-01-09T18:23:12.779" v="71" actId="26606"/>
          <ac:spMkLst>
            <pc:docMk/>
            <pc:sldMk cId="1960244905" sldId="257"/>
            <ac:spMk id="15" creationId="{5EB5C8F0-2881-4184-92C6-0E251C42ABE6}"/>
          </ac:spMkLst>
        </pc:spChg>
        <pc:spChg chg="add del">
          <ac:chgData name="pm2342259@gmail.com" userId="706dec99952d28ae" providerId="LiveId" clId="{EE736ED2-CFD4-4894-B491-3734CE3FAD2E}" dt="2023-01-09T18:20:30.420" v="32" actId="700"/>
          <ac:spMkLst>
            <pc:docMk/>
            <pc:sldMk cId="1960244905" sldId="257"/>
            <ac:spMk id="16" creationId="{C2BCC826-0F95-4DB1-9DBA-C1F7BD60964B}"/>
          </ac:spMkLst>
        </pc:spChg>
        <pc:spChg chg="add del">
          <ac:chgData name="pm2342259@gmail.com" userId="706dec99952d28ae" providerId="LiveId" clId="{EE736ED2-CFD4-4894-B491-3734CE3FAD2E}" dt="2023-01-09T18:23:12.779" v="71" actId="26606"/>
          <ac:spMkLst>
            <pc:docMk/>
            <pc:sldMk cId="1960244905" sldId="257"/>
            <ac:spMk id="17" creationId="{C2BCC826-0F95-4DB1-9DBA-C1F7BD60964B}"/>
          </ac:spMkLst>
        </pc:spChg>
        <pc:spChg chg="add del">
          <ac:chgData name="pm2342259@gmail.com" userId="706dec99952d28ae" providerId="LiveId" clId="{EE736ED2-CFD4-4894-B491-3734CE3FAD2E}" dt="2023-01-09T19:03:10.668" v="121" actId="26606"/>
          <ac:spMkLst>
            <pc:docMk/>
            <pc:sldMk cId="1960244905" sldId="257"/>
            <ac:spMk id="18" creationId="{D1FDF194-C99A-4C11-8A97-58FF75F6EC67}"/>
          </ac:spMkLst>
        </pc:spChg>
        <pc:spChg chg="add del">
          <ac:chgData name="pm2342259@gmail.com" userId="706dec99952d28ae" providerId="LiveId" clId="{EE736ED2-CFD4-4894-B491-3734CE3FAD2E}" dt="2023-01-09T19:03:10.668" v="121" actId="26606"/>
          <ac:spMkLst>
            <pc:docMk/>
            <pc:sldMk cId="1960244905" sldId="257"/>
            <ac:spMk id="19" creationId="{DECAB5A9-13C6-4C85-AB53-C7D8B89541C2}"/>
          </ac:spMkLst>
        </pc:spChg>
        <pc:spChg chg="add del">
          <ac:chgData name="pm2342259@gmail.com" userId="706dec99952d28ae" providerId="LiveId" clId="{EE736ED2-CFD4-4894-B491-3734CE3FAD2E}" dt="2023-01-09T19:03:10.668" v="121" actId="26606"/>
          <ac:spMkLst>
            <pc:docMk/>
            <pc:sldMk cId="1960244905" sldId="257"/>
            <ac:spMk id="20" creationId="{5EB5C8F0-2881-4184-92C6-0E251C42ABE6}"/>
          </ac:spMkLst>
        </pc:spChg>
        <pc:spChg chg="add del">
          <ac:chgData name="pm2342259@gmail.com" userId="706dec99952d28ae" providerId="LiveId" clId="{EE736ED2-CFD4-4894-B491-3734CE3FAD2E}" dt="2023-01-09T19:03:10.668" v="121" actId="26606"/>
          <ac:spMkLst>
            <pc:docMk/>
            <pc:sldMk cId="1960244905" sldId="257"/>
            <ac:spMk id="21" creationId="{C2BCC826-0F95-4DB1-9DBA-C1F7BD60964B}"/>
          </ac:spMkLst>
        </pc:spChg>
        <pc:spChg chg="add del">
          <ac:chgData name="pm2342259@gmail.com" userId="706dec99952d28ae" providerId="LiveId" clId="{EE736ED2-CFD4-4894-B491-3734CE3FAD2E}" dt="2023-01-09T19:02:01.126" v="108" actId="26606"/>
          <ac:spMkLst>
            <pc:docMk/>
            <pc:sldMk cId="1960244905" sldId="257"/>
            <ac:spMk id="22" creationId="{43F7E509-38FC-430B-BEE9-0BD7F137B502}"/>
          </ac:spMkLst>
        </pc:spChg>
        <pc:spChg chg="add">
          <ac:chgData name="pm2342259@gmail.com" userId="706dec99952d28ae" providerId="LiveId" clId="{EE736ED2-CFD4-4894-B491-3734CE3FAD2E}" dt="2023-01-09T19:03:10.671" v="122" actId="26606"/>
          <ac:spMkLst>
            <pc:docMk/>
            <pc:sldMk cId="1960244905" sldId="257"/>
            <ac:spMk id="23" creationId="{CA71505E-6D83-4D7B-B88A-7D7C2DB42FC2}"/>
          </ac:spMkLst>
        </pc:spChg>
        <pc:spChg chg="add del">
          <ac:chgData name="pm2342259@gmail.com" userId="706dec99952d28ae" providerId="LiveId" clId="{EE736ED2-CFD4-4894-B491-3734CE3FAD2E}" dt="2023-01-09T19:02:01.126" v="108" actId="26606"/>
          <ac:spMkLst>
            <pc:docMk/>
            <pc:sldMk cId="1960244905" sldId="257"/>
            <ac:spMk id="24" creationId="{27361208-7573-4B45-9251-E4E92E7EF6D8}"/>
          </ac:spMkLst>
        </pc:spChg>
        <pc:spChg chg="add">
          <ac:chgData name="pm2342259@gmail.com" userId="706dec99952d28ae" providerId="LiveId" clId="{EE736ED2-CFD4-4894-B491-3734CE3FAD2E}" dt="2023-01-09T19:03:10.671" v="122" actId="26606"/>
          <ac:spMkLst>
            <pc:docMk/>
            <pc:sldMk cId="1960244905" sldId="257"/>
            <ac:spMk id="25" creationId="{82174A2F-5CC0-47EE-BFEA-6199C2BD7C2C}"/>
          </ac:spMkLst>
        </pc:spChg>
        <pc:spChg chg="add del">
          <ac:chgData name="pm2342259@gmail.com" userId="706dec99952d28ae" providerId="LiveId" clId="{EE736ED2-CFD4-4894-B491-3734CE3FAD2E}" dt="2023-01-09T19:02:01.126" v="108" actId="26606"/>
          <ac:spMkLst>
            <pc:docMk/>
            <pc:sldMk cId="1960244905" sldId="257"/>
            <ac:spMk id="26" creationId="{1CA554C0-ADB6-4579-BD4F-1CE25C47C059}"/>
          </ac:spMkLst>
        </pc:spChg>
        <pc:spChg chg="add del">
          <ac:chgData name="pm2342259@gmail.com" userId="706dec99952d28ae" providerId="LiveId" clId="{EE736ED2-CFD4-4894-B491-3734CE3FAD2E}" dt="2023-01-09T19:02:23.087" v="110" actId="700"/>
          <ac:spMkLst>
            <pc:docMk/>
            <pc:sldMk cId="1960244905" sldId="257"/>
            <ac:spMk id="31" creationId="{43F7E509-38FC-430B-BEE9-0BD7F137B502}"/>
          </ac:spMkLst>
        </pc:spChg>
        <pc:spChg chg="add del">
          <ac:chgData name="pm2342259@gmail.com" userId="706dec99952d28ae" providerId="LiveId" clId="{EE736ED2-CFD4-4894-B491-3734CE3FAD2E}" dt="2023-01-09T19:02:23.087" v="110" actId="700"/>
          <ac:spMkLst>
            <pc:docMk/>
            <pc:sldMk cId="1960244905" sldId="257"/>
            <ac:spMk id="33" creationId="{27361208-7573-4B45-9251-E4E92E7EF6D8}"/>
          </ac:spMkLst>
        </pc:spChg>
        <pc:spChg chg="add del">
          <ac:chgData name="pm2342259@gmail.com" userId="706dec99952d28ae" providerId="LiveId" clId="{EE736ED2-CFD4-4894-B491-3734CE3FAD2E}" dt="2023-01-09T19:02:23.087" v="110" actId="700"/>
          <ac:spMkLst>
            <pc:docMk/>
            <pc:sldMk cId="1960244905" sldId="257"/>
            <ac:spMk id="35" creationId="{B2993EF1-19E1-473A-8A3F-1D7B249519F5}"/>
          </ac:spMkLst>
        </pc:spChg>
        <pc:spChg chg="add del">
          <ac:chgData name="pm2342259@gmail.com" userId="706dec99952d28ae" providerId="LiveId" clId="{EE736ED2-CFD4-4894-B491-3734CE3FAD2E}" dt="2023-01-09T19:02:23.087" v="110" actId="700"/>
          <ac:spMkLst>
            <pc:docMk/>
            <pc:sldMk cId="1960244905" sldId="257"/>
            <ac:spMk id="37" creationId="{F50C5101-CD9E-4E96-A827-ACA768C3113B}"/>
          </ac:spMkLst>
        </pc:spChg>
        <pc:picChg chg="mod ord">
          <ac:chgData name="pm2342259@gmail.com" userId="706dec99952d28ae" providerId="LiveId" clId="{EE736ED2-CFD4-4894-B491-3734CE3FAD2E}" dt="2023-01-09T19:03:18.100" v="126" actId="1076"/>
          <ac:picMkLst>
            <pc:docMk/>
            <pc:sldMk cId="1960244905" sldId="257"/>
            <ac:picMk id="4" creationId="{0AFCC007-3BAF-E47F-92F6-CF96D07FC2B0}"/>
          </ac:picMkLst>
        </pc:picChg>
        <pc:picChg chg="mod ord">
          <ac:chgData name="pm2342259@gmail.com" userId="706dec99952d28ae" providerId="LiveId" clId="{EE736ED2-CFD4-4894-B491-3734CE3FAD2E}" dt="2023-01-09T19:03:24.617" v="131" actId="1076"/>
          <ac:picMkLst>
            <pc:docMk/>
            <pc:sldMk cId="1960244905" sldId="257"/>
            <ac:picMk id="5" creationId="{F9D9A8B3-F216-DCE7-757E-3270917EAF07}"/>
          </ac:picMkLst>
        </pc:picChg>
      </pc:sldChg>
      <pc:sldChg chg="addSp delSp modSp mod modTransition setBg">
        <pc:chgData name="pm2342259@gmail.com" userId="706dec99952d28ae" providerId="LiveId" clId="{EE736ED2-CFD4-4894-B491-3734CE3FAD2E}" dt="2023-01-09T19:20:03.545" v="522"/>
        <pc:sldMkLst>
          <pc:docMk/>
          <pc:sldMk cId="1770194300" sldId="258"/>
        </pc:sldMkLst>
        <pc:spChg chg="add del">
          <ac:chgData name="pm2342259@gmail.com" userId="706dec99952d28ae" providerId="LiveId" clId="{EE736ED2-CFD4-4894-B491-3734CE3FAD2E}" dt="2023-01-09T18:23:48.051" v="73" actId="26606"/>
          <ac:spMkLst>
            <pc:docMk/>
            <pc:sldMk cId="1770194300" sldId="258"/>
            <ac:spMk id="7" creationId="{4221C5A0-F29A-44D5-BE5B-DBD8AF0DDC7D}"/>
          </ac:spMkLst>
        </pc:spChg>
        <pc:spChg chg="add del">
          <ac:chgData name="pm2342259@gmail.com" userId="706dec99952d28ae" providerId="LiveId" clId="{EE736ED2-CFD4-4894-B491-3734CE3FAD2E}" dt="2023-01-09T18:23:48.051" v="73" actId="26606"/>
          <ac:spMkLst>
            <pc:docMk/>
            <pc:sldMk cId="1770194300" sldId="258"/>
            <ac:spMk id="9" creationId="{841A7E89-7EDD-40F4-BA61-22543A146F29}"/>
          </ac:spMkLst>
        </pc:spChg>
        <pc:spChg chg="add del">
          <ac:chgData name="pm2342259@gmail.com" userId="706dec99952d28ae" providerId="LiveId" clId="{EE736ED2-CFD4-4894-B491-3734CE3FAD2E}" dt="2023-01-09T19:03:38.631" v="137" actId="26606"/>
          <ac:spMkLst>
            <pc:docMk/>
            <pc:sldMk cId="1770194300" sldId="258"/>
            <ac:spMk id="11" creationId="{CE606343-BADE-4565-AB89-E9EF7E253F80}"/>
          </ac:spMkLst>
        </pc:spChg>
        <pc:spChg chg="add del">
          <ac:chgData name="pm2342259@gmail.com" userId="706dec99952d28ae" providerId="LiveId" clId="{EE736ED2-CFD4-4894-B491-3734CE3FAD2E}" dt="2023-01-09T19:03:38.631" v="137" actId="26606"/>
          <ac:spMkLst>
            <pc:docMk/>
            <pc:sldMk cId="1770194300" sldId="258"/>
            <ac:spMk id="12" creationId="{39E183BD-2932-401F-8B53-E247764B376B}"/>
          </ac:spMkLst>
        </pc:spChg>
        <pc:spChg chg="add">
          <ac:chgData name="pm2342259@gmail.com" userId="706dec99952d28ae" providerId="LiveId" clId="{EE736ED2-CFD4-4894-B491-3734CE3FAD2E}" dt="2023-01-09T19:03:38.631" v="137" actId="26606"/>
          <ac:spMkLst>
            <pc:docMk/>
            <pc:sldMk cId="1770194300" sldId="258"/>
            <ac:spMk id="1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03:38.631" v="137" actId="26606"/>
          <ac:spMkLst>
            <pc:docMk/>
            <pc:sldMk cId="1770194300" sldId="258"/>
            <ac:spMk id="1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03:38.631" v="137" actId="26606"/>
          <ac:spMkLst>
            <pc:docMk/>
            <pc:sldMk cId="1770194300" sldId="258"/>
            <ac:spMk id="2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03:38.631" v="137" actId="26606"/>
          <ac:spMkLst>
            <pc:docMk/>
            <pc:sldMk cId="1770194300" sldId="258"/>
            <ac:spMk id="2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8:15.625" v="505" actId="1076"/>
          <ac:picMkLst>
            <pc:docMk/>
            <pc:sldMk cId="1770194300" sldId="258"/>
            <ac:picMk id="2" creationId="{3C56DF91-B8B5-AA01-FF75-09F8A843E3C2}"/>
          </ac:picMkLst>
        </pc:picChg>
      </pc:sldChg>
      <pc:sldChg chg="addSp delSp modSp mod modTransition setBg modClrScheme delDesignElem chgLayout">
        <pc:chgData name="pm2342259@gmail.com" userId="706dec99952d28ae" providerId="LiveId" clId="{EE736ED2-CFD4-4894-B491-3734CE3FAD2E}" dt="2023-01-09T19:20:10.762" v="523"/>
        <pc:sldMkLst>
          <pc:docMk/>
          <pc:sldMk cId="1965218156" sldId="259"/>
        </pc:sldMkLst>
        <pc:spChg chg="add del mod">
          <ac:chgData name="pm2342259@gmail.com" userId="706dec99952d28ae" providerId="LiveId" clId="{EE736ED2-CFD4-4894-B491-3734CE3FAD2E}" dt="2023-01-09T19:04:04.603" v="139" actId="700"/>
          <ac:spMkLst>
            <pc:docMk/>
            <pc:sldMk cId="1965218156" sldId="259"/>
            <ac:spMk id="3" creationId="{A8D0F183-9E77-F3AD-DCE1-24F4FBCF1A2B}"/>
          </ac:spMkLst>
        </pc:spChg>
        <pc:spChg chg="add del">
          <ac:chgData name="pm2342259@gmail.com" userId="706dec99952d28ae" providerId="LiveId" clId="{EE736ED2-CFD4-4894-B491-3734CE3FAD2E}" dt="2023-01-09T19:04:04.603" v="139" actId="700"/>
          <ac:spMkLst>
            <pc:docMk/>
            <pc:sldMk cId="1965218156" sldId="259"/>
            <ac:spMk id="6" creationId="{B217C2AD-51B4-40CE-A71F-F5D3F846D97B}"/>
          </ac:spMkLst>
        </pc:spChg>
        <pc:spChg chg="add del">
          <ac:chgData name="pm2342259@gmail.com" userId="706dec99952d28ae" providerId="LiveId" clId="{EE736ED2-CFD4-4894-B491-3734CE3FAD2E}" dt="2023-01-09T18:57:47.261" v="78" actId="700"/>
          <ac:spMkLst>
            <pc:docMk/>
            <pc:sldMk cId="1965218156" sldId="259"/>
            <ac:spMk id="7" creationId="{662570FE-8E1C-4A25-8827-8928189FADBA}"/>
          </ac:spMkLst>
        </pc:spChg>
        <pc:spChg chg="add del">
          <ac:chgData name="pm2342259@gmail.com" userId="706dec99952d28ae" providerId="LiveId" clId="{EE736ED2-CFD4-4894-B491-3734CE3FAD2E}" dt="2023-01-09T19:04:04.603" v="139" actId="700"/>
          <ac:spMkLst>
            <pc:docMk/>
            <pc:sldMk cId="1965218156" sldId="259"/>
            <ac:spMk id="8" creationId="{6F1BF92E-23CF-4BFE-9E1F-C359BACFA3C5}"/>
          </ac:spMkLst>
        </pc:spChg>
        <pc:spChg chg="add del">
          <ac:chgData name="pm2342259@gmail.com" userId="706dec99952d28ae" providerId="LiveId" clId="{EE736ED2-CFD4-4894-B491-3734CE3FAD2E}" dt="2023-01-09T18:57:47.261" v="78" actId="700"/>
          <ac:spMkLst>
            <pc:docMk/>
            <pc:sldMk cId="1965218156" sldId="259"/>
            <ac:spMk id="9" creationId="{440B24BC-917F-49C2-B8AA-C569A400B942}"/>
          </ac:spMkLst>
        </pc:spChg>
        <pc:spChg chg="add">
          <ac:chgData name="pm2342259@gmail.com" userId="706dec99952d28ae" providerId="LiveId" clId="{EE736ED2-CFD4-4894-B491-3734CE3FAD2E}" dt="2023-01-09T19:04:07.918" v="141" actId="26606"/>
          <ac:spMkLst>
            <pc:docMk/>
            <pc:sldMk cId="1965218156" sldId="259"/>
            <ac:spMk id="10" creationId="{EE079F42-5C7A-44DD-9E9F-A34795A48F1B}"/>
          </ac:spMkLst>
        </pc:spChg>
        <pc:spChg chg="add del">
          <ac:chgData name="pm2342259@gmail.com" userId="706dec99952d28ae" providerId="LiveId" clId="{EE736ED2-CFD4-4894-B491-3734CE3FAD2E}" dt="2023-01-09T18:57:47.261" v="78" actId="700"/>
          <ac:spMkLst>
            <pc:docMk/>
            <pc:sldMk cId="1965218156" sldId="259"/>
            <ac:spMk id="11" creationId="{39F7F083-7C2B-4120-9960-D77AB2863BBE}"/>
          </ac:spMkLst>
        </pc:spChg>
        <pc:spChg chg="add">
          <ac:chgData name="pm2342259@gmail.com" userId="706dec99952d28ae" providerId="LiveId" clId="{EE736ED2-CFD4-4894-B491-3734CE3FAD2E}" dt="2023-01-09T19:04:07.918" v="141" actId="26606"/>
          <ac:spMkLst>
            <pc:docMk/>
            <pc:sldMk cId="1965218156" sldId="259"/>
            <ac:spMk id="12" creationId="{09777E15-6D68-4808-AD20-82EA7377F433}"/>
          </ac:spMkLst>
        </pc:spChg>
        <pc:spChg chg="add del">
          <ac:chgData name="pm2342259@gmail.com" userId="706dec99952d28ae" providerId="LiveId" clId="{EE736ED2-CFD4-4894-B491-3734CE3FAD2E}" dt="2023-01-09T19:04:04.603" v="139" actId="700"/>
          <ac:spMkLst>
            <pc:docMk/>
            <pc:sldMk cId="1965218156" sldId="259"/>
            <ac:spMk id="13" creationId="{33DFEFC0-99B4-4D27-9168-1B2F659A34B5}"/>
          </ac:spMkLst>
        </pc:spChg>
        <pc:spChg chg="add">
          <ac:chgData name="pm2342259@gmail.com" userId="706dec99952d28ae" providerId="LiveId" clId="{EE736ED2-CFD4-4894-B491-3734CE3FAD2E}" dt="2023-01-09T19:04:07.918" v="141" actId="26606"/>
          <ac:spMkLst>
            <pc:docMk/>
            <pc:sldMk cId="1965218156" sldId="259"/>
            <ac:spMk id="14" creationId="{CE79CAD8-9F7F-4756-BD12-8463CA4C6F5A}"/>
          </ac:spMkLst>
        </pc:spChg>
        <pc:spChg chg="add del">
          <ac:chgData name="pm2342259@gmail.com" userId="706dec99952d28ae" providerId="LiveId" clId="{EE736ED2-CFD4-4894-B491-3734CE3FAD2E}" dt="2023-01-09T19:04:04.603" v="139" actId="700"/>
          <ac:spMkLst>
            <pc:docMk/>
            <pc:sldMk cId="1965218156" sldId="259"/>
            <ac:spMk id="15" creationId="{A2C20081-2005-4B05-BEA4-EB8D4C90A354}"/>
          </ac:spMkLst>
        </pc:spChg>
        <pc:spChg chg="add">
          <ac:chgData name="pm2342259@gmail.com" userId="706dec99952d28ae" providerId="LiveId" clId="{EE736ED2-CFD4-4894-B491-3734CE3FAD2E}" dt="2023-01-09T19:04:07.918" v="141" actId="26606"/>
          <ac:spMkLst>
            <pc:docMk/>
            <pc:sldMk cId="1965218156" sldId="259"/>
            <ac:spMk id="16" creationId="{A9923A21-5790-4667-B5C7-ADA793B49933}"/>
          </ac:spMkLst>
        </pc:spChg>
        <pc:picChg chg="del mod">
          <ac:chgData name="pm2342259@gmail.com" userId="706dec99952d28ae" providerId="LiveId" clId="{EE736ED2-CFD4-4894-B491-3734CE3FAD2E}" dt="2023-01-09T18:57:33.734" v="77" actId="21"/>
          <ac:picMkLst>
            <pc:docMk/>
            <pc:sldMk cId="1965218156" sldId="259"/>
            <ac:picMk id="2" creationId="{DB8E6178-6D59-E623-5C81-C255AB58725A}"/>
          </ac:picMkLst>
        </pc:picChg>
        <pc:picChg chg="add mod">
          <ac:chgData name="pm2342259@gmail.com" userId="706dec99952d28ae" providerId="LiveId" clId="{EE736ED2-CFD4-4894-B491-3734CE3FAD2E}" dt="2023-01-09T19:18:20.418" v="509" actId="1076"/>
          <ac:picMkLst>
            <pc:docMk/>
            <pc:sldMk cId="1965218156" sldId="259"/>
            <ac:picMk id="4" creationId="{159C278A-82AA-6369-50D5-21D60C6A09E3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0:22.085" v="524"/>
        <pc:sldMkLst>
          <pc:docMk/>
          <pc:sldMk cId="3035375704" sldId="260"/>
        </pc:sldMkLst>
        <pc:spChg chg="add">
          <ac:chgData name="pm2342259@gmail.com" userId="706dec99952d28ae" providerId="LiveId" clId="{EE736ED2-CFD4-4894-B491-3734CE3FAD2E}" dt="2023-01-09T19:04:27.814" v="146" actId="26606"/>
          <ac:spMkLst>
            <pc:docMk/>
            <pc:sldMk cId="3035375704" sldId="260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04:27.814" v="146" actId="26606"/>
          <ac:spMkLst>
            <pc:docMk/>
            <pc:sldMk cId="3035375704" sldId="260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04:27.814" v="146" actId="26606"/>
          <ac:spMkLst>
            <pc:docMk/>
            <pc:sldMk cId="3035375704" sldId="260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04:27.814" v="146" actId="26606"/>
          <ac:spMkLst>
            <pc:docMk/>
            <pc:sldMk cId="3035375704" sldId="260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8:24.687" v="511" actId="1076"/>
          <ac:picMkLst>
            <pc:docMk/>
            <pc:sldMk cId="3035375704" sldId="260"/>
            <ac:picMk id="2" creationId="{53762912-D1B1-7388-C79C-215185A1F87B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20:33.812" v="525"/>
        <pc:sldMkLst>
          <pc:docMk/>
          <pc:sldMk cId="2407160318" sldId="261"/>
        </pc:sldMkLst>
        <pc:spChg chg="add mod ord">
          <ac:chgData name="pm2342259@gmail.com" userId="706dec99952d28ae" providerId="LiveId" clId="{EE736ED2-CFD4-4894-B491-3734CE3FAD2E}" dt="2023-01-09T19:09:33.970" v="238" actId="27636"/>
          <ac:spMkLst>
            <pc:docMk/>
            <pc:sldMk cId="2407160318" sldId="261"/>
            <ac:spMk id="3" creationId="{2D2BE240-92C5-491E-30CD-95FD9CC9A9DB}"/>
          </ac:spMkLst>
        </pc:spChg>
        <pc:spChg chg="add">
          <ac:chgData name="pm2342259@gmail.com" userId="706dec99952d28ae" providerId="LiveId" clId="{EE736ED2-CFD4-4894-B491-3734CE3FAD2E}" dt="2023-01-09T19:05:03.678" v="164" actId="26606"/>
          <ac:spMkLst>
            <pc:docMk/>
            <pc:sldMk cId="2407160318" sldId="261"/>
            <ac:spMk id="8" creationId="{B217C2AD-51B4-40CE-A71F-F5D3F846D97B}"/>
          </ac:spMkLst>
        </pc:spChg>
        <pc:spChg chg="add">
          <ac:chgData name="pm2342259@gmail.com" userId="706dec99952d28ae" providerId="LiveId" clId="{EE736ED2-CFD4-4894-B491-3734CE3FAD2E}" dt="2023-01-09T19:05:03.678" v="164" actId="26606"/>
          <ac:spMkLst>
            <pc:docMk/>
            <pc:sldMk cId="2407160318" sldId="261"/>
            <ac:spMk id="10" creationId="{6F1BF92E-23CF-4BFE-9E1F-C359BACFA3C5}"/>
          </ac:spMkLst>
        </pc:spChg>
        <pc:spChg chg="add">
          <ac:chgData name="pm2342259@gmail.com" userId="706dec99952d28ae" providerId="LiveId" clId="{EE736ED2-CFD4-4894-B491-3734CE3FAD2E}" dt="2023-01-09T19:05:03.678" v="164" actId="26606"/>
          <ac:spMkLst>
            <pc:docMk/>
            <pc:sldMk cId="2407160318" sldId="261"/>
            <ac:spMk id="12" creationId="{1D21332B-FE15-41A6-8919-8563A89EAEDA}"/>
          </ac:spMkLst>
        </pc:spChg>
        <pc:spChg chg="add">
          <ac:chgData name="pm2342259@gmail.com" userId="706dec99952d28ae" providerId="LiveId" clId="{EE736ED2-CFD4-4894-B491-3734CE3FAD2E}" dt="2023-01-09T19:05:03.678" v="164" actId="26606"/>
          <ac:spMkLst>
            <pc:docMk/>
            <pc:sldMk cId="2407160318" sldId="261"/>
            <ac:spMk id="14" creationId="{439F6CA3-780D-4C3A-A889-C705E7E7D12D}"/>
          </ac:spMkLst>
        </pc:spChg>
        <pc:spChg chg="add">
          <ac:chgData name="pm2342259@gmail.com" userId="706dec99952d28ae" providerId="LiveId" clId="{EE736ED2-CFD4-4894-B491-3734CE3FAD2E}" dt="2023-01-09T19:05:03.678" v="164" actId="26606"/>
          <ac:spMkLst>
            <pc:docMk/>
            <pc:sldMk cId="2407160318" sldId="261"/>
            <ac:spMk id="16" creationId="{E6335BA4-3C40-424B-A885-29B1007B802A}"/>
          </ac:spMkLst>
        </pc:spChg>
        <pc:picChg chg="mod ord">
          <ac:chgData name="pm2342259@gmail.com" userId="706dec99952d28ae" providerId="LiveId" clId="{EE736ED2-CFD4-4894-B491-3734CE3FAD2E}" dt="2023-01-09T19:05:36.780" v="182" actId="1076"/>
          <ac:picMkLst>
            <pc:docMk/>
            <pc:sldMk cId="2407160318" sldId="261"/>
            <ac:picMk id="2" creationId="{70A9F492-2F0D-C3F7-9AEA-C965501E301B}"/>
          </ac:picMkLst>
        </pc:picChg>
      </pc:sldChg>
      <pc:sldChg chg="addSp delSp modSp mod modTransition setBg setClrOvrMap">
        <pc:chgData name="pm2342259@gmail.com" userId="706dec99952d28ae" providerId="LiveId" clId="{EE736ED2-CFD4-4894-B491-3734CE3FAD2E}" dt="2023-01-09T19:38:10.434" v="643" actId="26606"/>
        <pc:sldMkLst>
          <pc:docMk/>
          <pc:sldMk cId="1244683840" sldId="262"/>
        </pc:sldMkLst>
        <pc:spChg chg="add del">
          <ac:chgData name="pm2342259@gmail.com" userId="706dec99952d28ae" providerId="LiveId" clId="{EE736ED2-CFD4-4894-B491-3734CE3FAD2E}" dt="2023-01-09T19:06:55.834" v="188" actId="26606"/>
          <ac:spMkLst>
            <pc:docMk/>
            <pc:sldMk cId="1244683840" sldId="262"/>
            <ac:spMk id="8" creationId="{222770E3-2734-4CA7-BB3A-5D3BB58D893C}"/>
          </ac:spMkLst>
        </pc:spChg>
        <pc:spChg chg="add del">
          <ac:chgData name="pm2342259@gmail.com" userId="706dec99952d28ae" providerId="LiveId" clId="{EE736ED2-CFD4-4894-B491-3734CE3FAD2E}" dt="2023-01-09T19:06:55.834" v="188" actId="26606"/>
          <ac:spMkLst>
            <pc:docMk/>
            <pc:sldMk cId="1244683840" sldId="262"/>
            <ac:spMk id="10" creationId="{5681D7C7-AB0D-4497-9253-69B20CCEEECF}"/>
          </ac:spMkLst>
        </pc:spChg>
        <pc:spChg chg="add del">
          <ac:chgData name="pm2342259@gmail.com" userId="706dec99952d28ae" providerId="LiveId" clId="{EE736ED2-CFD4-4894-B491-3734CE3FAD2E}" dt="2023-01-09T19:06:54.238" v="185" actId="26606"/>
          <ac:spMkLst>
            <pc:docMk/>
            <pc:sldMk cId="1244683840" sldId="262"/>
            <ac:spMk id="15" creationId="{222770E3-2734-4CA7-BB3A-5D3BB58D893C}"/>
          </ac:spMkLst>
        </pc:spChg>
        <pc:spChg chg="add del">
          <ac:chgData name="pm2342259@gmail.com" userId="706dec99952d28ae" providerId="LiveId" clId="{EE736ED2-CFD4-4894-B491-3734CE3FAD2E}" dt="2023-01-09T19:06:54.238" v="185" actId="26606"/>
          <ac:spMkLst>
            <pc:docMk/>
            <pc:sldMk cId="1244683840" sldId="262"/>
            <ac:spMk id="17" creationId="{5681D7C7-AB0D-4497-9253-69B20CCEEECF}"/>
          </ac:spMkLst>
        </pc:spChg>
        <pc:spChg chg="add del">
          <ac:chgData name="pm2342259@gmail.com" userId="706dec99952d28ae" providerId="LiveId" clId="{EE736ED2-CFD4-4894-B491-3734CE3FAD2E}" dt="2023-01-09T19:06:55.832" v="187" actId="26606"/>
          <ac:spMkLst>
            <pc:docMk/>
            <pc:sldMk cId="1244683840" sldId="262"/>
            <ac:spMk id="19" creationId="{55856E3A-D976-46C4-A82C-912944993C6F}"/>
          </ac:spMkLst>
        </pc:spChg>
        <pc:spChg chg="add del">
          <ac:chgData name="pm2342259@gmail.com" userId="706dec99952d28ae" providerId="LiveId" clId="{EE736ED2-CFD4-4894-B491-3734CE3FAD2E}" dt="2023-01-09T19:06:55.832" v="187" actId="26606"/>
          <ac:spMkLst>
            <pc:docMk/>
            <pc:sldMk cId="1244683840" sldId="262"/>
            <ac:spMk id="20" creationId="{D46C2007-9CE8-4BF8-8472-1BEA7D42CFCD}"/>
          </ac:spMkLst>
        </pc:spChg>
        <pc:spChg chg="add del">
          <ac:chgData name="pm2342259@gmail.com" userId="706dec99952d28ae" providerId="LiveId" clId="{EE736ED2-CFD4-4894-B491-3734CE3FAD2E}" dt="2023-01-09T19:06:55.832" v="187" actId="26606"/>
          <ac:spMkLst>
            <pc:docMk/>
            <pc:sldMk cId="1244683840" sldId="262"/>
            <ac:spMk id="21" creationId="{C6177DE5-5750-4748-A462-93761CEDC2E7}"/>
          </ac:spMkLst>
        </pc:spChg>
        <pc:spChg chg="add del">
          <ac:chgData name="pm2342259@gmail.com" userId="706dec99952d28ae" providerId="LiveId" clId="{EE736ED2-CFD4-4894-B491-3734CE3FAD2E}" dt="2023-01-09T19:06:55.832" v="187" actId="26606"/>
          <ac:spMkLst>
            <pc:docMk/>
            <pc:sldMk cId="1244683840" sldId="262"/>
            <ac:spMk id="22" creationId="{70175025-27B8-4A1B-A080-D688EB5C5A7A}"/>
          </ac:spMkLst>
        </pc:spChg>
        <pc:spChg chg="add del">
          <ac:chgData name="pm2342259@gmail.com" userId="706dec99952d28ae" providerId="LiveId" clId="{EE736ED2-CFD4-4894-B491-3734CE3FAD2E}" dt="2023-01-09T19:06:55.832" v="187" actId="26606"/>
          <ac:spMkLst>
            <pc:docMk/>
            <pc:sldMk cId="1244683840" sldId="262"/>
            <ac:spMk id="23" creationId="{00A6F27B-C11F-45A9-8D64-356D66D279F2}"/>
          </ac:spMkLst>
        </pc:spChg>
        <pc:spChg chg="add del">
          <ac:chgData name="pm2342259@gmail.com" userId="706dec99952d28ae" providerId="LiveId" clId="{EE736ED2-CFD4-4894-B491-3734CE3FAD2E}" dt="2023-01-09T19:30:01.113" v="626" actId="26606"/>
          <ac:spMkLst>
            <pc:docMk/>
            <pc:sldMk cId="1244683840" sldId="262"/>
            <ac:spMk id="25" creationId="{222770E3-2734-4CA7-BB3A-5D3BB58D893C}"/>
          </ac:spMkLst>
        </pc:spChg>
        <pc:spChg chg="add del">
          <ac:chgData name="pm2342259@gmail.com" userId="706dec99952d28ae" providerId="LiveId" clId="{EE736ED2-CFD4-4894-B491-3734CE3FAD2E}" dt="2023-01-09T19:30:01.113" v="626" actId="26606"/>
          <ac:spMkLst>
            <pc:docMk/>
            <pc:sldMk cId="1244683840" sldId="262"/>
            <ac:spMk id="26" creationId="{5681D7C7-AB0D-4497-9253-69B20CCEEECF}"/>
          </ac:spMkLst>
        </pc:spChg>
        <pc:spChg chg="add del">
          <ac:chgData name="pm2342259@gmail.com" userId="706dec99952d28ae" providerId="LiveId" clId="{EE736ED2-CFD4-4894-B491-3734CE3FAD2E}" dt="2023-01-09T19:30:01.110" v="625" actId="26606"/>
          <ac:spMkLst>
            <pc:docMk/>
            <pc:sldMk cId="1244683840" sldId="262"/>
            <ac:spMk id="31" creationId="{1AB34AED-C6FE-4A85-8786-A0F8853C91AB}"/>
          </ac:spMkLst>
        </pc:spChg>
        <pc:spChg chg="add del">
          <ac:chgData name="pm2342259@gmail.com" userId="706dec99952d28ae" providerId="LiveId" clId="{EE736ED2-CFD4-4894-B491-3734CE3FAD2E}" dt="2023-01-09T19:30:01.110" v="625" actId="26606"/>
          <ac:spMkLst>
            <pc:docMk/>
            <pc:sldMk cId="1244683840" sldId="262"/>
            <ac:spMk id="33" creationId="{23BFE98E-97AD-441F-B3F8-5F81DD626C13}"/>
          </ac:spMkLst>
        </pc:spChg>
        <pc:spChg chg="add del">
          <ac:chgData name="pm2342259@gmail.com" userId="706dec99952d28ae" providerId="LiveId" clId="{EE736ED2-CFD4-4894-B491-3734CE3FAD2E}" dt="2023-01-09T19:30:01.110" v="625" actId="26606"/>
          <ac:spMkLst>
            <pc:docMk/>
            <pc:sldMk cId="1244683840" sldId="262"/>
            <ac:spMk id="35" creationId="{7A991EFD-9009-4F7E-99C6-7C3296B432FF}"/>
          </ac:spMkLst>
        </pc:spChg>
        <pc:spChg chg="add del">
          <ac:chgData name="pm2342259@gmail.com" userId="706dec99952d28ae" providerId="LiveId" clId="{EE736ED2-CFD4-4894-B491-3734CE3FAD2E}" dt="2023-01-09T19:30:01.110" v="625" actId="26606"/>
          <ac:spMkLst>
            <pc:docMk/>
            <pc:sldMk cId="1244683840" sldId="262"/>
            <ac:spMk id="37" creationId="{9DA6D30F-6D16-40C4-ACFC-410B3F82C8AC}"/>
          </ac:spMkLst>
        </pc:spChg>
        <pc:spChg chg="add del">
          <ac:chgData name="pm2342259@gmail.com" userId="706dec99952d28ae" providerId="LiveId" clId="{EE736ED2-CFD4-4894-B491-3734CE3FAD2E}" dt="2023-01-09T19:30:01.110" v="625" actId="26606"/>
          <ac:spMkLst>
            <pc:docMk/>
            <pc:sldMk cId="1244683840" sldId="262"/>
            <ac:spMk id="39" creationId="{A1E56EDF-D57C-42EA-A919-463FD9E79467}"/>
          </ac:spMkLst>
        </pc:spChg>
        <pc:spChg chg="add del">
          <ac:chgData name="pm2342259@gmail.com" userId="706dec99952d28ae" providerId="LiveId" clId="{EE736ED2-CFD4-4894-B491-3734CE3FAD2E}" dt="2023-01-09T19:38:10.434" v="643" actId="26606"/>
          <ac:spMkLst>
            <pc:docMk/>
            <pc:sldMk cId="1244683840" sldId="262"/>
            <ac:spMk id="41" creationId="{C0450EEF-AF9A-46C7-AF24-796C102A8CD7}"/>
          </ac:spMkLst>
        </pc:spChg>
        <pc:spChg chg="add del">
          <ac:chgData name="pm2342259@gmail.com" userId="706dec99952d28ae" providerId="LiveId" clId="{EE736ED2-CFD4-4894-B491-3734CE3FAD2E}" dt="2023-01-09T19:38:10.434" v="643" actId="26606"/>
          <ac:spMkLst>
            <pc:docMk/>
            <pc:sldMk cId="1244683840" sldId="262"/>
            <ac:spMk id="42" creationId="{D4A6B281-AE10-437C-8A19-A67FD39547C2}"/>
          </ac:spMkLst>
        </pc:spChg>
        <pc:spChg chg="add del">
          <ac:chgData name="pm2342259@gmail.com" userId="706dec99952d28ae" providerId="LiveId" clId="{EE736ED2-CFD4-4894-B491-3734CE3FAD2E}" dt="2023-01-09T19:38:10.430" v="642" actId="26606"/>
          <ac:spMkLst>
            <pc:docMk/>
            <pc:sldMk cId="1244683840" sldId="262"/>
            <ac:spMk id="47" creationId="{222770E3-2734-4CA7-BB3A-5D3BB58D893C}"/>
          </ac:spMkLst>
        </pc:spChg>
        <pc:spChg chg="add del">
          <ac:chgData name="pm2342259@gmail.com" userId="706dec99952d28ae" providerId="LiveId" clId="{EE736ED2-CFD4-4894-B491-3734CE3FAD2E}" dt="2023-01-09T19:38:10.430" v="642" actId="26606"/>
          <ac:spMkLst>
            <pc:docMk/>
            <pc:sldMk cId="1244683840" sldId="262"/>
            <ac:spMk id="49" creationId="{5681D7C7-AB0D-4497-9253-69B20CCEEECF}"/>
          </ac:spMkLst>
        </pc:spChg>
        <pc:spChg chg="add">
          <ac:chgData name="pm2342259@gmail.com" userId="706dec99952d28ae" providerId="LiveId" clId="{EE736ED2-CFD4-4894-B491-3734CE3FAD2E}" dt="2023-01-09T19:38:10.434" v="643" actId="26606"/>
          <ac:spMkLst>
            <pc:docMk/>
            <pc:sldMk cId="1244683840" sldId="262"/>
            <ac:spMk id="51" creationId="{F6A9BCF6-4B19-4858-AA56-79FA9AEA98D7}"/>
          </ac:spMkLst>
        </pc:spChg>
        <pc:spChg chg="add">
          <ac:chgData name="pm2342259@gmail.com" userId="706dec99952d28ae" providerId="LiveId" clId="{EE736ED2-CFD4-4894-B491-3734CE3FAD2E}" dt="2023-01-09T19:38:10.434" v="643" actId="26606"/>
          <ac:spMkLst>
            <pc:docMk/>
            <pc:sldMk cId="1244683840" sldId="262"/>
            <ac:spMk id="52" creationId="{B83F869C-1ABC-466C-BB33-B3927D680454}"/>
          </ac:spMkLst>
        </pc:spChg>
        <pc:spChg chg="add">
          <ac:chgData name="pm2342259@gmail.com" userId="706dec99952d28ae" providerId="LiveId" clId="{EE736ED2-CFD4-4894-B491-3734CE3FAD2E}" dt="2023-01-09T19:38:10.434" v="643" actId="26606"/>
          <ac:spMkLst>
            <pc:docMk/>
            <pc:sldMk cId="1244683840" sldId="262"/>
            <ac:spMk id="53" creationId="{82728286-8527-49FC-BC7C-43F463630E12}"/>
          </ac:spMkLst>
        </pc:spChg>
        <pc:picChg chg="mod ord">
          <ac:chgData name="pm2342259@gmail.com" userId="706dec99952d28ae" providerId="LiveId" clId="{EE736ED2-CFD4-4894-B491-3734CE3FAD2E}" dt="2023-01-09T19:38:10.434" v="643" actId="26606"/>
          <ac:picMkLst>
            <pc:docMk/>
            <pc:sldMk cId="1244683840" sldId="262"/>
            <ac:picMk id="2" creationId="{36FD278C-2CCF-C46C-4551-0279C045551C}"/>
          </ac:picMkLst>
        </pc:picChg>
        <pc:picChg chg="mod ord">
          <ac:chgData name="pm2342259@gmail.com" userId="706dec99952d28ae" providerId="LiveId" clId="{EE736ED2-CFD4-4894-B491-3734CE3FAD2E}" dt="2023-01-09T19:38:10.434" v="643" actId="26606"/>
          <ac:picMkLst>
            <pc:docMk/>
            <pc:sldMk cId="1244683840" sldId="262"/>
            <ac:picMk id="3" creationId="{A9084B20-4643-9EDB-B360-2F6DC45073FA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22:30.135" v="544" actId="20577"/>
        <pc:sldMkLst>
          <pc:docMk/>
          <pc:sldMk cId="2611407744" sldId="264"/>
        </pc:sldMkLst>
        <pc:spChg chg="add mod ord">
          <ac:chgData name="pm2342259@gmail.com" userId="706dec99952d28ae" providerId="LiveId" clId="{EE736ED2-CFD4-4894-B491-3734CE3FAD2E}" dt="2023-01-09T19:22:30.135" v="544" actId="20577"/>
          <ac:spMkLst>
            <pc:docMk/>
            <pc:sldMk cId="2611407744" sldId="264"/>
            <ac:spMk id="3" creationId="{149318E4-2105-2369-77F4-D2D59AAC22C0}"/>
          </ac:spMkLst>
        </pc:spChg>
        <pc:picChg chg="mod">
          <ac:chgData name="pm2342259@gmail.com" userId="706dec99952d28ae" providerId="LiveId" clId="{EE736ED2-CFD4-4894-B491-3734CE3FAD2E}" dt="2023-01-09T19:07:49.951" v="228" actId="1076"/>
          <ac:picMkLst>
            <pc:docMk/>
            <pc:sldMk cId="2611407744" sldId="264"/>
            <ac:picMk id="2" creationId="{B67D22C1-2A67-33A1-47A4-561F27400C57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0:53.398" v="528"/>
        <pc:sldMkLst>
          <pc:docMk/>
          <pc:sldMk cId="1300684967" sldId="265"/>
        </pc:sldMkLst>
        <pc:spChg chg="add">
          <ac:chgData name="pm2342259@gmail.com" userId="706dec99952d28ae" providerId="LiveId" clId="{EE736ED2-CFD4-4894-B491-3734CE3FAD2E}" dt="2023-01-09T19:07:57.754" v="229" actId="26606"/>
          <ac:spMkLst>
            <pc:docMk/>
            <pc:sldMk cId="1300684967" sldId="265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07:57.754" v="229" actId="26606"/>
          <ac:spMkLst>
            <pc:docMk/>
            <pc:sldMk cId="1300684967" sldId="265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07:57.754" v="229" actId="26606"/>
          <ac:spMkLst>
            <pc:docMk/>
            <pc:sldMk cId="1300684967" sldId="265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07:57.754" v="229" actId="26606"/>
          <ac:spMkLst>
            <pc:docMk/>
            <pc:sldMk cId="1300684967" sldId="265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08:07.164" v="235" actId="1076"/>
          <ac:picMkLst>
            <pc:docMk/>
            <pc:sldMk cId="1300684967" sldId="265"/>
            <ac:picMk id="2" creationId="{7F6C8D15-240E-2405-6DF7-E7F6AC34173F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0:57.050" v="529"/>
        <pc:sldMkLst>
          <pc:docMk/>
          <pc:sldMk cId="324795160" sldId="266"/>
        </pc:sldMkLst>
        <pc:spChg chg="add">
          <ac:chgData name="pm2342259@gmail.com" userId="706dec99952d28ae" providerId="LiveId" clId="{EE736ED2-CFD4-4894-B491-3734CE3FAD2E}" dt="2023-01-09T19:09:54.431" v="246" actId="26606"/>
          <ac:spMkLst>
            <pc:docMk/>
            <pc:sldMk cId="324795160" sldId="266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09:54.431" v="246" actId="26606"/>
          <ac:spMkLst>
            <pc:docMk/>
            <pc:sldMk cId="324795160" sldId="266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09:54.431" v="246" actId="26606"/>
          <ac:spMkLst>
            <pc:docMk/>
            <pc:sldMk cId="324795160" sldId="266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09:54.431" v="246" actId="26606"/>
          <ac:spMkLst>
            <pc:docMk/>
            <pc:sldMk cId="324795160" sldId="266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0:06.692" v="252" actId="1076"/>
          <ac:picMkLst>
            <pc:docMk/>
            <pc:sldMk cId="324795160" sldId="266"/>
            <ac:picMk id="2" creationId="{D6474F87-A51F-A718-8654-E31A54C9983C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21:02.731" v="530"/>
        <pc:sldMkLst>
          <pc:docMk/>
          <pc:sldMk cId="4221764852" sldId="267"/>
        </pc:sldMkLst>
        <pc:spChg chg="add mod ord">
          <ac:chgData name="pm2342259@gmail.com" userId="706dec99952d28ae" providerId="LiveId" clId="{EE736ED2-CFD4-4894-B491-3734CE3FAD2E}" dt="2023-01-09T19:10:32.726" v="278" actId="20577"/>
          <ac:spMkLst>
            <pc:docMk/>
            <pc:sldMk cId="4221764852" sldId="267"/>
            <ac:spMk id="3" creationId="{3F9795DE-6DB9-8C34-06CB-FFE1892D9FB9}"/>
          </ac:spMkLst>
        </pc:spChg>
        <pc:picChg chg="mod">
          <ac:chgData name="pm2342259@gmail.com" userId="706dec99952d28ae" providerId="LiveId" clId="{EE736ED2-CFD4-4894-B491-3734CE3FAD2E}" dt="2023-01-09T19:10:50.499" v="285" actId="1076"/>
          <ac:picMkLst>
            <pc:docMk/>
            <pc:sldMk cId="4221764852" sldId="267"/>
            <ac:picMk id="2" creationId="{A9F929A0-1070-CA20-1CBA-EB655FCC9CCB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1:06.216" v="531"/>
        <pc:sldMkLst>
          <pc:docMk/>
          <pc:sldMk cId="2026202656" sldId="268"/>
        </pc:sldMkLst>
        <pc:spChg chg="add">
          <ac:chgData name="pm2342259@gmail.com" userId="706dec99952d28ae" providerId="LiveId" clId="{EE736ED2-CFD4-4894-B491-3734CE3FAD2E}" dt="2023-01-09T19:11:03.525" v="286" actId="26606"/>
          <ac:spMkLst>
            <pc:docMk/>
            <pc:sldMk cId="2026202656" sldId="268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1:03.525" v="286" actId="26606"/>
          <ac:spMkLst>
            <pc:docMk/>
            <pc:sldMk cId="2026202656" sldId="268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1:03.525" v="286" actId="26606"/>
          <ac:spMkLst>
            <pc:docMk/>
            <pc:sldMk cId="2026202656" sldId="268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1:03.525" v="286" actId="26606"/>
          <ac:spMkLst>
            <pc:docMk/>
            <pc:sldMk cId="2026202656" sldId="268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1:12.702" v="291" actId="14100"/>
          <ac:picMkLst>
            <pc:docMk/>
            <pc:sldMk cId="2026202656" sldId="268"/>
            <ac:picMk id="2" creationId="{02881CA4-A548-BA3D-E4F9-FA64A1E871FB}"/>
          </ac:picMkLst>
        </pc:picChg>
      </pc:sldChg>
      <pc:sldChg chg="addSp modSp mod setBg">
        <pc:chgData name="pm2342259@gmail.com" userId="706dec99952d28ae" providerId="LiveId" clId="{EE736ED2-CFD4-4894-B491-3734CE3FAD2E}" dt="2023-01-09T19:11:21.570" v="297" actId="1076"/>
        <pc:sldMkLst>
          <pc:docMk/>
          <pc:sldMk cId="3599257121" sldId="269"/>
        </pc:sldMkLst>
        <pc:spChg chg="add">
          <ac:chgData name="pm2342259@gmail.com" userId="706dec99952d28ae" providerId="LiveId" clId="{EE736ED2-CFD4-4894-B491-3734CE3FAD2E}" dt="2023-01-09T19:11:16.276" v="292" actId="26606"/>
          <ac:spMkLst>
            <pc:docMk/>
            <pc:sldMk cId="3599257121" sldId="269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1:16.276" v="292" actId="26606"/>
          <ac:spMkLst>
            <pc:docMk/>
            <pc:sldMk cId="3599257121" sldId="269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1:16.276" v="292" actId="26606"/>
          <ac:spMkLst>
            <pc:docMk/>
            <pc:sldMk cId="3599257121" sldId="269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1:16.276" v="292" actId="26606"/>
          <ac:spMkLst>
            <pc:docMk/>
            <pc:sldMk cId="3599257121" sldId="269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1:21.570" v="297" actId="1076"/>
          <ac:picMkLst>
            <pc:docMk/>
            <pc:sldMk cId="3599257121" sldId="269"/>
            <ac:picMk id="2" creationId="{AD8A31F2-A482-580C-BF2D-62880315161C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21:11.867" v="532"/>
        <pc:sldMkLst>
          <pc:docMk/>
          <pc:sldMk cId="31014100" sldId="271"/>
        </pc:sldMkLst>
        <pc:spChg chg="add mod ord">
          <ac:chgData name="pm2342259@gmail.com" userId="706dec99952d28ae" providerId="LiveId" clId="{EE736ED2-CFD4-4894-B491-3734CE3FAD2E}" dt="2023-01-09T19:12:09.533" v="332" actId="5793"/>
          <ac:spMkLst>
            <pc:docMk/>
            <pc:sldMk cId="31014100" sldId="271"/>
            <ac:spMk id="3" creationId="{689D9930-E758-2AA5-895C-340F76647948}"/>
          </ac:spMkLst>
        </pc:spChg>
        <pc:picChg chg="mod">
          <ac:chgData name="pm2342259@gmail.com" userId="706dec99952d28ae" providerId="LiveId" clId="{EE736ED2-CFD4-4894-B491-3734CE3FAD2E}" dt="2023-01-09T19:12:17.837" v="335" actId="1076"/>
          <ac:picMkLst>
            <pc:docMk/>
            <pc:sldMk cId="31014100" sldId="271"/>
            <ac:picMk id="2" creationId="{C8822E28-2433-12E4-E023-31FE268501F7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21:19.694" v="534"/>
        <pc:sldMkLst>
          <pc:docMk/>
          <pc:sldMk cId="1550569423" sldId="272"/>
        </pc:sldMkLst>
        <pc:spChg chg="add mod ord">
          <ac:chgData name="pm2342259@gmail.com" userId="706dec99952d28ae" providerId="LiveId" clId="{EE736ED2-CFD4-4894-B491-3734CE3FAD2E}" dt="2023-01-09T19:17:29.492" v="502" actId="14100"/>
          <ac:spMkLst>
            <pc:docMk/>
            <pc:sldMk cId="1550569423" sldId="272"/>
            <ac:spMk id="3" creationId="{2AF66C26-0DEC-5823-25D5-36E293F53D48}"/>
          </ac:spMkLst>
        </pc:spChg>
        <pc:picChg chg="mod">
          <ac:chgData name="pm2342259@gmail.com" userId="706dec99952d28ae" providerId="LiveId" clId="{EE736ED2-CFD4-4894-B491-3734CE3FAD2E}" dt="2023-01-09T19:17:31.690" v="503" actId="14100"/>
          <ac:picMkLst>
            <pc:docMk/>
            <pc:sldMk cId="1550569423" sldId="272"/>
            <ac:picMk id="2" creationId="{FC2E59A8-8337-C9D8-0EF8-7EFB1F529139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1:25.926" v="535"/>
        <pc:sldMkLst>
          <pc:docMk/>
          <pc:sldMk cId="1259008039" sldId="273"/>
        </pc:sldMkLst>
        <pc:spChg chg="add">
          <ac:chgData name="pm2342259@gmail.com" userId="706dec99952d28ae" providerId="LiveId" clId="{EE736ED2-CFD4-4894-B491-3734CE3FAD2E}" dt="2023-01-09T19:13:49.709" v="380" actId="26606"/>
          <ac:spMkLst>
            <pc:docMk/>
            <pc:sldMk cId="1259008039" sldId="273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3:49.709" v="380" actId="26606"/>
          <ac:spMkLst>
            <pc:docMk/>
            <pc:sldMk cId="1259008039" sldId="273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3:49.709" v="380" actId="26606"/>
          <ac:spMkLst>
            <pc:docMk/>
            <pc:sldMk cId="1259008039" sldId="273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3:49.709" v="380" actId="26606"/>
          <ac:spMkLst>
            <pc:docMk/>
            <pc:sldMk cId="1259008039" sldId="273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3:54.460" v="383" actId="1076"/>
          <ac:picMkLst>
            <pc:docMk/>
            <pc:sldMk cId="1259008039" sldId="273"/>
            <ac:picMk id="2" creationId="{FE617E0A-3372-5960-A401-E1D5C9AADA7C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1:29.544" v="536"/>
        <pc:sldMkLst>
          <pc:docMk/>
          <pc:sldMk cId="1428703184" sldId="274"/>
        </pc:sldMkLst>
        <pc:spChg chg="add">
          <ac:chgData name="pm2342259@gmail.com" userId="706dec99952d28ae" providerId="LiveId" clId="{EE736ED2-CFD4-4894-B491-3734CE3FAD2E}" dt="2023-01-09T19:13:56.767" v="384" actId="26606"/>
          <ac:spMkLst>
            <pc:docMk/>
            <pc:sldMk cId="1428703184" sldId="274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3:56.767" v="384" actId="26606"/>
          <ac:spMkLst>
            <pc:docMk/>
            <pc:sldMk cId="1428703184" sldId="274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3:56.767" v="384" actId="26606"/>
          <ac:spMkLst>
            <pc:docMk/>
            <pc:sldMk cId="1428703184" sldId="274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3:56.767" v="384" actId="26606"/>
          <ac:spMkLst>
            <pc:docMk/>
            <pc:sldMk cId="1428703184" sldId="274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4:00.575" v="387" actId="1076"/>
          <ac:picMkLst>
            <pc:docMk/>
            <pc:sldMk cId="1428703184" sldId="274"/>
            <ac:picMk id="2" creationId="{148AB388-9441-00A5-D049-DF11E1DAC52D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4:23.491" v="595"/>
        <pc:sldMkLst>
          <pc:docMk/>
          <pc:sldMk cId="219063979" sldId="275"/>
        </pc:sldMkLst>
        <pc:spChg chg="add">
          <ac:chgData name="pm2342259@gmail.com" userId="706dec99952d28ae" providerId="LiveId" clId="{EE736ED2-CFD4-4894-B491-3734CE3FAD2E}" dt="2023-01-09T19:14:05.234" v="388" actId="26606"/>
          <ac:spMkLst>
            <pc:docMk/>
            <pc:sldMk cId="219063979" sldId="275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4:05.234" v="388" actId="26606"/>
          <ac:spMkLst>
            <pc:docMk/>
            <pc:sldMk cId="219063979" sldId="275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4:05.234" v="388" actId="26606"/>
          <ac:spMkLst>
            <pc:docMk/>
            <pc:sldMk cId="219063979" sldId="275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4:05.234" v="388" actId="26606"/>
          <ac:spMkLst>
            <pc:docMk/>
            <pc:sldMk cId="219063979" sldId="275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4:11.264" v="392" actId="1076"/>
          <ac:picMkLst>
            <pc:docMk/>
            <pc:sldMk cId="219063979" sldId="275"/>
            <ac:picMk id="2" creationId="{59E3AAE2-06E6-ED6A-109B-516E6D9F8F4F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29:02.895" v="623" actId="20577"/>
        <pc:sldMkLst>
          <pc:docMk/>
          <pc:sldMk cId="3110147841" sldId="276"/>
        </pc:sldMkLst>
        <pc:spChg chg="add mod ord">
          <ac:chgData name="pm2342259@gmail.com" userId="706dec99952d28ae" providerId="LiveId" clId="{EE736ED2-CFD4-4894-B491-3734CE3FAD2E}" dt="2023-01-09T19:29:02.895" v="623" actId="20577"/>
          <ac:spMkLst>
            <pc:docMk/>
            <pc:sldMk cId="3110147841" sldId="276"/>
            <ac:spMk id="3" creationId="{F76E7AC5-1306-0816-B2D0-314DD822C0C9}"/>
          </ac:spMkLst>
        </pc:spChg>
        <pc:picChg chg="mod">
          <ac:chgData name="pm2342259@gmail.com" userId="706dec99952d28ae" providerId="LiveId" clId="{EE736ED2-CFD4-4894-B491-3734CE3FAD2E}" dt="2023-01-09T19:14:41.594" v="425" actId="1076"/>
          <ac:picMkLst>
            <pc:docMk/>
            <pc:sldMk cId="3110147841" sldId="276"/>
            <ac:picMk id="2" creationId="{0A9BE703-0CC9-558F-5061-8F36B386C7BF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1:38.888" v="538"/>
        <pc:sldMkLst>
          <pc:docMk/>
          <pc:sldMk cId="4028813374" sldId="277"/>
        </pc:sldMkLst>
        <pc:spChg chg="add">
          <ac:chgData name="pm2342259@gmail.com" userId="706dec99952d28ae" providerId="LiveId" clId="{EE736ED2-CFD4-4894-B491-3734CE3FAD2E}" dt="2023-01-09T19:14:53.478" v="426" actId="26606"/>
          <ac:spMkLst>
            <pc:docMk/>
            <pc:sldMk cId="4028813374" sldId="277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4:53.478" v="426" actId="26606"/>
          <ac:spMkLst>
            <pc:docMk/>
            <pc:sldMk cId="4028813374" sldId="277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4:53.478" v="426" actId="26606"/>
          <ac:spMkLst>
            <pc:docMk/>
            <pc:sldMk cId="4028813374" sldId="277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4:53.478" v="426" actId="26606"/>
          <ac:spMkLst>
            <pc:docMk/>
            <pc:sldMk cId="4028813374" sldId="277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5:02.348" v="434" actId="1076"/>
          <ac:picMkLst>
            <pc:docMk/>
            <pc:sldMk cId="4028813374" sldId="277"/>
            <ac:picMk id="2" creationId="{50CFB865-74FF-3F00-1701-F403B5E1B7FB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1:43.347" v="539"/>
        <pc:sldMkLst>
          <pc:docMk/>
          <pc:sldMk cId="3633017485" sldId="278"/>
        </pc:sldMkLst>
        <pc:spChg chg="add">
          <ac:chgData name="pm2342259@gmail.com" userId="706dec99952d28ae" providerId="LiveId" clId="{EE736ED2-CFD4-4894-B491-3734CE3FAD2E}" dt="2023-01-09T19:15:07.467" v="435" actId="26606"/>
          <ac:spMkLst>
            <pc:docMk/>
            <pc:sldMk cId="3633017485" sldId="278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5:07.467" v="435" actId="26606"/>
          <ac:spMkLst>
            <pc:docMk/>
            <pc:sldMk cId="3633017485" sldId="278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5:07.467" v="435" actId="26606"/>
          <ac:spMkLst>
            <pc:docMk/>
            <pc:sldMk cId="3633017485" sldId="278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5:07.467" v="435" actId="26606"/>
          <ac:spMkLst>
            <pc:docMk/>
            <pc:sldMk cId="3633017485" sldId="278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5:11.915" v="439" actId="1076"/>
          <ac:picMkLst>
            <pc:docMk/>
            <pc:sldMk cId="3633017485" sldId="278"/>
            <ac:picMk id="2" creationId="{C5573C86-F850-7A47-04F1-3C1D2235EDB5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21:46.481" v="540"/>
        <pc:sldMkLst>
          <pc:docMk/>
          <pc:sldMk cId="3337174111" sldId="279"/>
        </pc:sldMkLst>
        <pc:spChg chg="add mod ord">
          <ac:chgData name="pm2342259@gmail.com" userId="706dec99952d28ae" providerId="LiveId" clId="{EE736ED2-CFD4-4894-B491-3734CE3FAD2E}" dt="2023-01-09T19:16:24.097" v="469" actId="14100"/>
          <ac:spMkLst>
            <pc:docMk/>
            <pc:sldMk cId="3337174111" sldId="279"/>
            <ac:spMk id="3" creationId="{0629C81F-61DA-895D-2DF8-921808FBC507}"/>
          </ac:spMkLst>
        </pc:spChg>
        <pc:picChg chg="mod">
          <ac:chgData name="pm2342259@gmail.com" userId="706dec99952d28ae" providerId="LiveId" clId="{EE736ED2-CFD4-4894-B491-3734CE3FAD2E}" dt="2023-01-09T19:16:27.074" v="472" actId="1076"/>
          <ac:picMkLst>
            <pc:docMk/>
            <pc:sldMk cId="3337174111" sldId="279"/>
            <ac:picMk id="2" creationId="{B89F7168-D3D2-04E8-07AA-A0B1542BCC48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1:49.423" v="541"/>
        <pc:sldMkLst>
          <pc:docMk/>
          <pc:sldMk cId="2606047734" sldId="280"/>
        </pc:sldMkLst>
        <pc:spChg chg="add">
          <ac:chgData name="pm2342259@gmail.com" userId="706dec99952d28ae" providerId="LiveId" clId="{EE736ED2-CFD4-4894-B491-3734CE3FAD2E}" dt="2023-01-09T19:16:32.496" v="473" actId="26606"/>
          <ac:spMkLst>
            <pc:docMk/>
            <pc:sldMk cId="2606047734" sldId="280"/>
            <ac:spMk id="7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6:32.496" v="473" actId="26606"/>
          <ac:spMkLst>
            <pc:docMk/>
            <pc:sldMk cId="2606047734" sldId="280"/>
            <ac:spMk id="9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6:32.496" v="473" actId="26606"/>
          <ac:spMkLst>
            <pc:docMk/>
            <pc:sldMk cId="2606047734" sldId="280"/>
            <ac:spMk id="11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6:32.496" v="473" actId="26606"/>
          <ac:spMkLst>
            <pc:docMk/>
            <pc:sldMk cId="2606047734" sldId="280"/>
            <ac:spMk id="13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6:42.346" v="480" actId="1076"/>
          <ac:picMkLst>
            <pc:docMk/>
            <pc:sldMk cId="2606047734" sldId="280"/>
            <ac:picMk id="2" creationId="{A7CEF9F4-F41E-73CC-96DA-6746D8FA2EA0}"/>
          </ac:picMkLst>
        </pc:picChg>
      </pc:sldChg>
      <pc:sldChg chg="addSp modSp mod modTransition modClrScheme chgLayout">
        <pc:chgData name="pm2342259@gmail.com" userId="706dec99952d28ae" providerId="LiveId" clId="{EE736ED2-CFD4-4894-B491-3734CE3FAD2E}" dt="2023-01-09T19:41:38.426" v="703" actId="14100"/>
        <pc:sldMkLst>
          <pc:docMk/>
          <pc:sldMk cId="1934006525" sldId="283"/>
        </pc:sldMkLst>
        <pc:spChg chg="add mod ord">
          <ac:chgData name="pm2342259@gmail.com" userId="706dec99952d28ae" providerId="LiveId" clId="{EE736ED2-CFD4-4894-B491-3734CE3FAD2E}" dt="2023-01-09T19:41:38.426" v="703" actId="14100"/>
          <ac:spMkLst>
            <pc:docMk/>
            <pc:sldMk cId="1934006525" sldId="283"/>
            <ac:spMk id="3" creationId="{506B5BD2-8749-4E51-73EA-FF2CF1FB3CEF}"/>
          </ac:spMkLst>
        </pc:spChg>
        <pc:picChg chg="mod">
          <ac:chgData name="pm2342259@gmail.com" userId="706dec99952d28ae" providerId="LiveId" clId="{EE736ED2-CFD4-4894-B491-3734CE3FAD2E}" dt="2023-01-09T19:13:24.746" v="377" actId="14100"/>
          <ac:picMkLst>
            <pc:docMk/>
            <pc:sldMk cId="1934006525" sldId="283"/>
            <ac:picMk id="2" creationId="{B1EFB850-530F-8941-2827-24F35C1E673C}"/>
          </ac:picMkLst>
        </pc:picChg>
      </pc:sldChg>
      <pc:sldChg chg="addSp modSp mod modTransition setBg">
        <pc:chgData name="pm2342259@gmail.com" userId="706dec99952d28ae" providerId="LiveId" clId="{EE736ED2-CFD4-4894-B491-3734CE3FAD2E}" dt="2023-01-09T19:21:52.183" v="542"/>
        <pc:sldMkLst>
          <pc:docMk/>
          <pc:sldMk cId="4060099754" sldId="284"/>
        </pc:sldMkLst>
        <pc:spChg chg="add">
          <ac:chgData name="pm2342259@gmail.com" userId="706dec99952d28ae" providerId="LiveId" clId="{EE736ED2-CFD4-4894-B491-3734CE3FAD2E}" dt="2023-01-09T19:16:50.024" v="481" actId="26606"/>
          <ac:spMkLst>
            <pc:docMk/>
            <pc:sldMk cId="4060099754" sldId="284"/>
            <ac:spMk id="8" creationId="{EE079F42-5C7A-44DD-9E9F-A34795A48F1B}"/>
          </ac:spMkLst>
        </pc:spChg>
        <pc:spChg chg="add">
          <ac:chgData name="pm2342259@gmail.com" userId="706dec99952d28ae" providerId="LiveId" clId="{EE736ED2-CFD4-4894-B491-3734CE3FAD2E}" dt="2023-01-09T19:16:50.024" v="481" actId="26606"/>
          <ac:spMkLst>
            <pc:docMk/>
            <pc:sldMk cId="4060099754" sldId="284"/>
            <ac:spMk id="10" creationId="{09777E15-6D68-4808-AD20-82EA7377F433}"/>
          </ac:spMkLst>
        </pc:spChg>
        <pc:spChg chg="add">
          <ac:chgData name="pm2342259@gmail.com" userId="706dec99952d28ae" providerId="LiveId" clId="{EE736ED2-CFD4-4894-B491-3734CE3FAD2E}" dt="2023-01-09T19:16:50.024" v="481" actId="26606"/>
          <ac:spMkLst>
            <pc:docMk/>
            <pc:sldMk cId="4060099754" sldId="284"/>
            <ac:spMk id="12" creationId="{CE79CAD8-9F7F-4756-BD12-8463CA4C6F5A}"/>
          </ac:spMkLst>
        </pc:spChg>
        <pc:spChg chg="add">
          <ac:chgData name="pm2342259@gmail.com" userId="706dec99952d28ae" providerId="LiveId" clId="{EE736ED2-CFD4-4894-B491-3734CE3FAD2E}" dt="2023-01-09T19:16:50.024" v="481" actId="26606"/>
          <ac:spMkLst>
            <pc:docMk/>
            <pc:sldMk cId="4060099754" sldId="284"/>
            <ac:spMk id="14" creationId="{A9923A21-5790-4667-B5C7-ADA793B49933}"/>
          </ac:spMkLst>
        </pc:spChg>
        <pc:picChg chg="mod">
          <ac:chgData name="pm2342259@gmail.com" userId="706dec99952d28ae" providerId="LiveId" clId="{EE736ED2-CFD4-4894-B491-3734CE3FAD2E}" dt="2023-01-09T19:16:52.668" v="484" actId="1076"/>
          <ac:picMkLst>
            <pc:docMk/>
            <pc:sldMk cId="4060099754" sldId="284"/>
            <ac:picMk id="3" creationId="{560D7B47-6624-9D28-C023-1CCC47854039}"/>
          </ac:picMkLst>
        </pc:picChg>
      </pc:sldChg>
      <pc:sldChg chg="addSp delSp modSp mod modTransition setBg addAnim delAnim delDesignElem">
        <pc:chgData name="pm2342259@gmail.com" userId="706dec99952d28ae" providerId="LiveId" clId="{EE736ED2-CFD4-4894-B491-3734CE3FAD2E}" dt="2023-01-09T19:21:55.832" v="543"/>
        <pc:sldMkLst>
          <pc:docMk/>
          <pc:sldMk cId="3148568500" sldId="285"/>
        </pc:sldMkLst>
        <pc:spChg chg="mod">
          <ac:chgData name="pm2342259@gmail.com" userId="706dec99952d28ae" providerId="LiveId" clId="{EE736ED2-CFD4-4894-B491-3734CE3FAD2E}" dt="2023-01-09T19:16:59.247" v="488" actId="26606"/>
          <ac:spMkLst>
            <pc:docMk/>
            <pc:sldMk cId="3148568500" sldId="285"/>
            <ac:spMk id="2" creationId="{1EF737BD-2017-59CA-FDE8-F56A3360CFC4}"/>
          </ac:spMkLst>
        </pc:spChg>
        <pc:spChg chg="add del">
          <ac:chgData name="pm2342259@gmail.com" userId="706dec99952d28ae" providerId="LiveId" clId="{EE736ED2-CFD4-4894-B491-3734CE3FAD2E}" dt="2023-01-09T19:16:59.237" v="487" actId="26606"/>
          <ac:spMkLst>
            <pc:docMk/>
            <pc:sldMk cId="3148568500" sldId="285"/>
            <ac:spMk id="8" creationId="{BB8C1D0E-0B06-46C9-A8BD-A8E13FF9936B}"/>
          </ac:spMkLst>
        </pc:spChg>
        <pc:spChg chg="add del">
          <ac:chgData name="pm2342259@gmail.com" userId="706dec99952d28ae" providerId="LiveId" clId="{EE736ED2-CFD4-4894-B491-3734CE3FAD2E}" dt="2023-01-09T19:16:59.237" v="487" actId="26606"/>
          <ac:spMkLst>
            <pc:docMk/>
            <pc:sldMk cId="3148568500" sldId="285"/>
            <ac:spMk id="10" creationId="{7D1ADC4A-8537-4084-99C7-F8D378A640A9}"/>
          </ac:spMkLst>
        </pc:spChg>
        <pc:spChg chg="add del">
          <ac:chgData name="pm2342259@gmail.com" userId="706dec99952d28ae" providerId="LiveId" clId="{EE736ED2-CFD4-4894-B491-3734CE3FAD2E}" dt="2023-01-09T19:16:59.237" v="487" actId="26606"/>
          <ac:spMkLst>
            <pc:docMk/>
            <pc:sldMk cId="3148568500" sldId="285"/>
            <ac:spMk id="12" creationId="{89868916-58B2-48F0-B6C8-D995E89772D4}"/>
          </ac:spMkLst>
        </pc:spChg>
        <pc:spChg chg="add del">
          <ac:chgData name="pm2342259@gmail.com" userId="706dec99952d28ae" providerId="LiveId" clId="{EE736ED2-CFD4-4894-B491-3734CE3FAD2E}" dt="2023-01-09T19:16:59.237" v="487" actId="26606"/>
          <ac:spMkLst>
            <pc:docMk/>
            <pc:sldMk cId="3148568500" sldId="285"/>
            <ac:spMk id="14" creationId="{BB82496C-9AD4-4916-BAB7-FF3CC04BF625}"/>
          </ac:spMkLst>
        </pc:spChg>
        <pc:spChg chg="add del">
          <ac:chgData name="pm2342259@gmail.com" userId="706dec99952d28ae" providerId="LiveId" clId="{EE736ED2-CFD4-4894-B491-3734CE3FAD2E}" dt="2023-01-09T19:16:59.237" v="487" actId="26606"/>
          <ac:spMkLst>
            <pc:docMk/>
            <pc:sldMk cId="3148568500" sldId="285"/>
            <ac:spMk id="16" creationId="{517C1286-B472-4907-9B47-E8C9FE290328}"/>
          </ac:spMkLst>
        </pc:spChg>
        <pc:spChg chg="del">
          <ac:chgData name="pm2342259@gmail.com" userId="706dec99952d28ae" providerId="LiveId" clId="{EE736ED2-CFD4-4894-B491-3734CE3FAD2E}" dt="2023-01-09T16:26:47.265" v="1"/>
          <ac:spMkLst>
            <pc:docMk/>
            <pc:sldMk cId="3148568500" sldId="285"/>
            <ac:spMk id="17" creationId="{313BE87B-D7FD-4BF3-A7BC-511F522528C2}"/>
          </ac:spMkLst>
        </pc:spChg>
        <pc:spChg chg="add del">
          <ac:chgData name="pm2342259@gmail.com" userId="706dec99952d28ae" providerId="LiveId" clId="{EE736ED2-CFD4-4894-B491-3734CE3FAD2E}" dt="2023-01-09T19:16:59.237" v="487" actId="26606"/>
          <ac:spMkLst>
            <pc:docMk/>
            <pc:sldMk cId="3148568500" sldId="285"/>
            <ac:spMk id="18" creationId="{28B35564-38A4-457A-BD01-15D6F1659414}"/>
          </ac:spMkLst>
        </pc:spChg>
        <pc:spChg chg="del">
          <ac:chgData name="pm2342259@gmail.com" userId="706dec99952d28ae" providerId="LiveId" clId="{EE736ED2-CFD4-4894-B491-3734CE3FAD2E}" dt="2023-01-09T16:26:47.265" v="1"/>
          <ac:spMkLst>
            <pc:docMk/>
            <pc:sldMk cId="3148568500" sldId="285"/>
            <ac:spMk id="19" creationId="{035A481B-C639-4892-B0EF-4D8373A9B06A}"/>
          </ac:spMkLst>
        </pc:spChg>
        <pc:spChg chg="add">
          <ac:chgData name="pm2342259@gmail.com" userId="706dec99952d28ae" providerId="LiveId" clId="{EE736ED2-CFD4-4894-B491-3734CE3FAD2E}" dt="2023-01-09T19:16:59.247" v="488" actId="26606"/>
          <ac:spMkLst>
            <pc:docMk/>
            <pc:sldMk cId="3148568500" sldId="285"/>
            <ac:spMk id="20" creationId="{BB8C1D0E-0B06-46C9-A8BD-A8E13FF9936B}"/>
          </ac:spMkLst>
        </pc:spChg>
        <pc:spChg chg="del">
          <ac:chgData name="pm2342259@gmail.com" userId="706dec99952d28ae" providerId="LiveId" clId="{EE736ED2-CFD4-4894-B491-3734CE3FAD2E}" dt="2023-01-09T16:26:47.265" v="1"/>
          <ac:spMkLst>
            <pc:docMk/>
            <pc:sldMk cId="3148568500" sldId="285"/>
            <ac:spMk id="21" creationId="{052BD58B-6284-459E-9FF4-A97F3A569074}"/>
          </ac:spMkLst>
        </pc:spChg>
        <pc:spChg chg="add">
          <ac:chgData name="pm2342259@gmail.com" userId="706dec99952d28ae" providerId="LiveId" clId="{EE736ED2-CFD4-4894-B491-3734CE3FAD2E}" dt="2023-01-09T19:16:59.247" v="488" actId="26606"/>
          <ac:spMkLst>
            <pc:docMk/>
            <pc:sldMk cId="3148568500" sldId="285"/>
            <ac:spMk id="22" creationId="{7D1ADC4A-8537-4084-99C7-F8D378A640A9}"/>
          </ac:spMkLst>
        </pc:spChg>
        <pc:spChg chg="add">
          <ac:chgData name="pm2342259@gmail.com" userId="706dec99952d28ae" providerId="LiveId" clId="{EE736ED2-CFD4-4894-B491-3734CE3FAD2E}" dt="2023-01-09T19:16:59.247" v="488" actId="26606"/>
          <ac:spMkLst>
            <pc:docMk/>
            <pc:sldMk cId="3148568500" sldId="285"/>
            <ac:spMk id="24" creationId="{0916D041-4553-4CDA-B44A-34C763D17345}"/>
          </ac:spMkLst>
        </pc:spChg>
        <pc:spChg chg="add">
          <ac:chgData name="pm2342259@gmail.com" userId="706dec99952d28ae" providerId="LiveId" clId="{EE736ED2-CFD4-4894-B491-3734CE3FAD2E}" dt="2023-01-09T19:16:59.247" v="488" actId="26606"/>
          <ac:spMkLst>
            <pc:docMk/>
            <pc:sldMk cId="3148568500" sldId="285"/>
            <ac:spMk id="25" creationId="{B19F5142-8834-455D-AF81-A3C562B69C86}"/>
          </ac:spMkLst>
        </pc:spChg>
        <pc:spChg chg="add">
          <ac:chgData name="pm2342259@gmail.com" userId="706dec99952d28ae" providerId="LiveId" clId="{EE736ED2-CFD4-4894-B491-3734CE3FAD2E}" dt="2023-01-09T19:16:59.247" v="488" actId="26606"/>
          <ac:spMkLst>
            <pc:docMk/>
            <pc:sldMk cId="3148568500" sldId="285"/>
            <ac:spMk id="26" creationId="{D3F3323E-17FD-41CA-B632-A32DC5EDCF7B}"/>
          </ac:spMkLst>
        </pc:spChg>
        <pc:spChg chg="add">
          <ac:chgData name="pm2342259@gmail.com" userId="706dec99952d28ae" providerId="LiveId" clId="{EE736ED2-CFD4-4894-B491-3734CE3FAD2E}" dt="2023-01-09T19:16:59.247" v="488" actId="26606"/>
          <ac:spMkLst>
            <pc:docMk/>
            <pc:sldMk cId="3148568500" sldId="285"/>
            <ac:spMk id="27" creationId="{1F0D9B0E-E48B-450C-9134-0435D96D0BA6}"/>
          </ac:spMkLst>
        </pc:spChg>
        <pc:grpChg chg="del">
          <ac:chgData name="pm2342259@gmail.com" userId="706dec99952d28ae" providerId="LiveId" clId="{EE736ED2-CFD4-4894-B491-3734CE3FAD2E}" dt="2023-01-09T16:26:47.265" v="1"/>
          <ac:grpSpMkLst>
            <pc:docMk/>
            <pc:sldMk cId="3148568500" sldId="285"/>
            <ac:grpSpMk id="23" creationId="{AE589C21-CEDE-4D90-AC85-6E43B68D1316}"/>
          </ac:grpSpMkLst>
        </pc:grpChg>
        <pc:picChg chg="add del">
          <ac:chgData name="pm2342259@gmail.com" userId="706dec99952d28ae" providerId="LiveId" clId="{EE736ED2-CFD4-4894-B491-3734CE3FAD2E}" dt="2023-01-09T19:16:59.237" v="487" actId="26606"/>
          <ac:picMkLst>
            <pc:docMk/>
            <pc:sldMk cId="3148568500" sldId="285"/>
            <ac:picMk id="4" creationId="{68D5F47E-B1DA-0473-B247-1A019EF274B0}"/>
          </ac:picMkLst>
        </pc:picChg>
        <pc:picChg chg="add">
          <ac:chgData name="pm2342259@gmail.com" userId="706dec99952d28ae" providerId="LiveId" clId="{EE736ED2-CFD4-4894-B491-3734CE3FAD2E}" dt="2023-01-09T19:16:59.247" v="488" actId="26606"/>
          <ac:picMkLst>
            <pc:docMk/>
            <pc:sldMk cId="3148568500" sldId="285"/>
            <ac:picMk id="28" creationId="{EA241513-F770-7370-08E4-5A6CD10CF5E1}"/>
          </ac:picMkLst>
        </pc:picChg>
        <pc:cxnChg chg="del">
          <ac:chgData name="pm2342259@gmail.com" userId="706dec99952d28ae" providerId="LiveId" clId="{EE736ED2-CFD4-4894-B491-3734CE3FAD2E}" dt="2023-01-09T16:26:47.265" v="1"/>
          <ac:cxnSpMkLst>
            <pc:docMk/>
            <pc:sldMk cId="3148568500" sldId="285"/>
            <ac:cxnSpMk id="7" creationId="{FEB90296-CFE0-401D-9CA3-32966EC4F01D}"/>
          </ac:cxnSpMkLst>
        </pc:cxnChg>
        <pc:cxnChg chg="del">
          <ac:chgData name="pm2342259@gmail.com" userId="706dec99952d28ae" providerId="LiveId" clId="{EE736ED2-CFD4-4894-B491-3734CE3FAD2E}" dt="2023-01-09T16:26:47.265" v="1"/>
          <ac:cxnSpMkLst>
            <pc:docMk/>
            <pc:sldMk cId="3148568500" sldId="285"/>
            <ac:cxnSpMk id="9" creationId="{08C9B4EE-7611-4ED9-B356-7BDD377C39B0}"/>
          </ac:cxnSpMkLst>
        </pc:cxnChg>
        <pc:cxnChg chg="del">
          <ac:chgData name="pm2342259@gmail.com" userId="706dec99952d28ae" providerId="LiveId" clId="{EE736ED2-CFD4-4894-B491-3734CE3FAD2E}" dt="2023-01-09T16:26:47.265" v="1"/>
          <ac:cxnSpMkLst>
            <pc:docMk/>
            <pc:sldMk cId="3148568500" sldId="285"/>
            <ac:cxnSpMk id="11" creationId="{4A4F266A-F2F7-47CD-8BBC-E3777E982FD2}"/>
          </ac:cxnSpMkLst>
        </pc:cxnChg>
        <pc:cxnChg chg="del">
          <ac:chgData name="pm2342259@gmail.com" userId="706dec99952d28ae" providerId="LiveId" clId="{EE736ED2-CFD4-4894-B491-3734CE3FAD2E}" dt="2023-01-09T16:26:47.265" v="1"/>
          <ac:cxnSpMkLst>
            <pc:docMk/>
            <pc:sldMk cId="3148568500" sldId="285"/>
            <ac:cxnSpMk id="13" creationId="{20D69C80-8919-4A32-B897-F2A21F940574}"/>
          </ac:cxnSpMkLst>
        </pc:cxnChg>
        <pc:cxnChg chg="del">
          <ac:chgData name="pm2342259@gmail.com" userId="706dec99952d28ae" providerId="LiveId" clId="{EE736ED2-CFD4-4894-B491-3734CE3FAD2E}" dt="2023-01-09T16:26:47.265" v="1"/>
          <ac:cxnSpMkLst>
            <pc:docMk/>
            <pc:sldMk cId="3148568500" sldId="285"/>
            <ac:cxnSpMk id="15" creationId="{F427B072-CC5B-481B-9719-8CD4C54444BE}"/>
          </ac:cxnSpMkLst>
        </pc:cxnChg>
      </pc:sldChg>
    </pc:docChg>
  </pc:docChgLst>
  <pc:docChgLst>
    <pc:chgData name="Krystian Małecki" userId="3e5ae29039cd6f68" providerId="LiveId" clId="{ACFAA19E-CCAF-42C6-9E32-D3087220877F}"/>
    <pc:docChg chg="modSld">
      <pc:chgData name="Krystian Małecki" userId="3e5ae29039cd6f68" providerId="LiveId" clId="{ACFAA19E-CCAF-42C6-9E32-D3087220877F}" dt="2023-01-16T14:02:42.466" v="1" actId="14100"/>
      <pc:docMkLst>
        <pc:docMk/>
      </pc:docMkLst>
      <pc:sldChg chg="modSp mod">
        <pc:chgData name="Krystian Małecki" userId="3e5ae29039cd6f68" providerId="LiveId" clId="{ACFAA19E-CCAF-42C6-9E32-D3087220877F}" dt="2023-01-16T14:02:42.466" v="1" actId="14100"/>
        <pc:sldMkLst>
          <pc:docMk/>
          <pc:sldMk cId="1934006525" sldId="283"/>
        </pc:sldMkLst>
        <pc:picChg chg="mod">
          <ac:chgData name="Krystian Małecki" userId="3e5ae29039cd6f68" providerId="LiveId" clId="{ACFAA19E-CCAF-42C6-9E32-D3087220877F}" dt="2023-01-16T14:02:42.466" v="1" actId="14100"/>
          <ac:picMkLst>
            <pc:docMk/>
            <pc:sldMk cId="1934006525" sldId="283"/>
            <ac:picMk id="2" creationId="{B1EFB850-530F-8941-2827-24F35C1E673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323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4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81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46223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189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59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8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7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729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5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490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99184" y="1098388"/>
            <a:ext cx="6035040" cy="4394988"/>
          </a:xfrm>
        </p:spPr>
        <p:txBody>
          <a:bodyPr>
            <a:normAutofit/>
          </a:bodyPr>
          <a:lstStyle/>
          <a:p>
            <a:r>
              <a:rPr lang="pl-PL">
                <a:cs typeface="Calibri Light"/>
              </a:rPr>
              <a:t>SZKOLNY DZIEŃ TIK 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99185" y="5627205"/>
            <a:ext cx="6035040" cy="742279"/>
          </a:xfrm>
        </p:spPr>
        <p:txBody>
          <a:bodyPr>
            <a:normAutofit/>
          </a:bodyPr>
          <a:lstStyle/>
          <a:p>
            <a:endParaRPr lang="pl-PL">
              <a:solidFill>
                <a:schemeClr val="bg2"/>
              </a:solidFill>
            </a:endParaRPr>
          </a:p>
        </p:txBody>
      </p:sp>
      <p:pic>
        <p:nvPicPr>
          <p:cNvPr id="4" name="Obraz 4" descr="Obraz zawierający podłoże, wewnątrz, osoba, plastikowy&#10;&#10;Opis wygenerowany automatycznie">
            <a:extLst>
              <a:ext uri="{FF2B5EF4-FFF2-40B4-BE49-F238E27FC236}">
                <a16:creationId xmlns:a16="http://schemas.microsoft.com/office/drawing/2014/main" id="{44ABF026-DC88-FE68-F2E9-BC86030D5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23" r="1" b="8110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stół, wewnątrz&#10;&#10;Opis wygenerowany automatycznie">
            <a:extLst>
              <a:ext uri="{FF2B5EF4-FFF2-40B4-BE49-F238E27FC236}">
                <a16:creationId xmlns:a16="http://schemas.microsoft.com/office/drawing/2014/main" id="{D6474F87-A51F-A718-8654-E31A54C99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74" r="1" b="34826"/>
          <a:stretch/>
        </p:blipFill>
        <p:spPr>
          <a:xfrm>
            <a:off x="1382461" y="545309"/>
            <a:ext cx="10448050" cy="57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51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A9F929A0-1070-CA20-1CBA-EB655FCC9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71" r="1" b="26029"/>
          <a:stretch/>
        </p:blipFill>
        <p:spPr>
          <a:xfrm>
            <a:off x="1375768" y="1200630"/>
            <a:ext cx="9930141" cy="5481523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3F9795DE-6DB9-8C34-06CB-FFE1892D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Podczas Matematyki ..</a:t>
            </a:r>
          </a:p>
        </p:txBody>
      </p:sp>
    </p:spTree>
    <p:extLst>
      <p:ext uri="{BB962C8B-B14F-4D97-AF65-F5344CB8AC3E}">
        <p14:creationId xmlns:p14="http://schemas.microsoft.com/office/powerpoint/2010/main" val="422176485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podłoże, wewnątrz, dziecko&#10;&#10;Opis wygenerowany automatycznie">
            <a:extLst>
              <a:ext uri="{FF2B5EF4-FFF2-40B4-BE49-F238E27FC236}">
                <a16:creationId xmlns:a16="http://schemas.microsoft.com/office/drawing/2014/main" id="{02881CA4-A548-BA3D-E4F9-FA64A1E87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5" r="1" b="36588"/>
          <a:stretch/>
        </p:blipFill>
        <p:spPr>
          <a:xfrm>
            <a:off x="1664448" y="512652"/>
            <a:ext cx="9600802" cy="570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0265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dziecko, młode, grupa&#10;&#10;Opis wygenerowany automatycznie">
            <a:extLst>
              <a:ext uri="{FF2B5EF4-FFF2-40B4-BE49-F238E27FC236}">
                <a16:creationId xmlns:a16="http://schemas.microsoft.com/office/drawing/2014/main" id="{AD8A31F2-A482-580C-BF2D-628803151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3" r="1" b="22637"/>
          <a:stretch/>
        </p:blipFill>
        <p:spPr>
          <a:xfrm>
            <a:off x="1380501" y="643466"/>
            <a:ext cx="100924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podłoże, wewnątrz, grupa&#10;&#10;Opis wygenerowany automatycznie">
            <a:extLst>
              <a:ext uri="{FF2B5EF4-FFF2-40B4-BE49-F238E27FC236}">
                <a16:creationId xmlns:a16="http://schemas.microsoft.com/office/drawing/2014/main" id="{C8822E28-2433-12E4-E023-31FE26850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" r="1" b="23483"/>
          <a:stretch/>
        </p:blipFill>
        <p:spPr>
          <a:xfrm>
            <a:off x="1408389" y="1128451"/>
            <a:ext cx="9864899" cy="5445509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689D9930-E758-2AA5-895C-340F7664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Mali Programiści …</a:t>
            </a:r>
          </a:p>
        </p:txBody>
      </p:sp>
    </p:spTree>
    <p:extLst>
      <p:ext uri="{BB962C8B-B14F-4D97-AF65-F5344CB8AC3E}">
        <p14:creationId xmlns:p14="http://schemas.microsoft.com/office/powerpoint/2010/main" val="3101410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ściana, wewnątrz, podłoże, sufit&#10;&#10;Opis wygenerowany automatycznie">
            <a:extLst>
              <a:ext uri="{FF2B5EF4-FFF2-40B4-BE49-F238E27FC236}">
                <a16:creationId xmlns:a16="http://schemas.microsoft.com/office/drawing/2014/main" id="{B1EFB850-530F-8941-2827-24F35C1E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67" y="492186"/>
            <a:ext cx="8207230" cy="6020616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506B5BD2-8749-4E51-73EA-FF2CF1FB3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92186"/>
            <a:ext cx="3629608" cy="3095075"/>
          </a:xfrm>
        </p:spPr>
        <p:txBody>
          <a:bodyPr>
            <a:normAutofit/>
          </a:bodyPr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00652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wewnątrz, urządzenie, urządzenie kuchenne&#10;&#10;Opis wygenerowany automatycznie">
            <a:extLst>
              <a:ext uri="{FF2B5EF4-FFF2-40B4-BE49-F238E27FC236}">
                <a16:creationId xmlns:a16="http://schemas.microsoft.com/office/drawing/2014/main" id="{FC2E59A8-8337-C9D8-0EF8-7EFB1F5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38" y="497790"/>
            <a:ext cx="5656880" cy="5862419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AF66C26-0DEC-5823-25D5-36E293F5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382385"/>
            <a:ext cx="4114799" cy="1492132"/>
          </a:xfrm>
        </p:spPr>
        <p:txBody>
          <a:bodyPr/>
          <a:lstStyle/>
          <a:p>
            <a:r>
              <a:rPr lang="pl-PL" dirty="0"/>
              <a:t>Drukarka 3D</a:t>
            </a:r>
          </a:p>
        </p:txBody>
      </p:sp>
    </p:spTree>
    <p:extLst>
      <p:ext uri="{BB962C8B-B14F-4D97-AF65-F5344CB8AC3E}">
        <p14:creationId xmlns:p14="http://schemas.microsoft.com/office/powerpoint/2010/main" val="155056942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, podłoże, stół, wewnątrz&#10;&#10;Opis wygenerowany automatycznie">
            <a:extLst>
              <a:ext uri="{FF2B5EF4-FFF2-40B4-BE49-F238E27FC236}">
                <a16:creationId xmlns:a16="http://schemas.microsoft.com/office/drawing/2014/main" id="{148AB388-9441-00A5-D049-DF11E1DAC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69" b="50551"/>
          <a:stretch/>
        </p:blipFill>
        <p:spPr>
          <a:xfrm>
            <a:off x="1307625" y="570521"/>
            <a:ext cx="10165284" cy="57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318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podłoże, wewnątrz, dziecko, osoba&#10;&#10;Opis wygenerowany automatycznie">
            <a:extLst>
              <a:ext uri="{FF2B5EF4-FFF2-40B4-BE49-F238E27FC236}">
                <a16:creationId xmlns:a16="http://schemas.microsoft.com/office/drawing/2014/main" id="{59E3AAE2-06E6-ED6A-109B-516E6D9F8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4" b="15840"/>
          <a:stretch/>
        </p:blipFill>
        <p:spPr>
          <a:xfrm>
            <a:off x="1491631" y="643466"/>
            <a:ext cx="99059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397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osoba, sprzęt elektroniczny, ręka&#10;&#10;Opis wygenerowany automatycznie">
            <a:extLst>
              <a:ext uri="{FF2B5EF4-FFF2-40B4-BE49-F238E27FC236}">
                <a16:creationId xmlns:a16="http://schemas.microsoft.com/office/drawing/2014/main" id="{0A9BE703-0CC9-558F-5061-8F36B386C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43" b="7771"/>
          <a:stretch/>
        </p:blipFill>
        <p:spPr>
          <a:xfrm>
            <a:off x="1251678" y="1041287"/>
            <a:ext cx="9940900" cy="559072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F76E7AC5-1306-0816-B2D0-314DD822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Programowanie robota  </a:t>
            </a:r>
          </a:p>
        </p:txBody>
      </p:sp>
    </p:spTree>
    <p:extLst>
      <p:ext uri="{BB962C8B-B14F-4D97-AF65-F5344CB8AC3E}">
        <p14:creationId xmlns:p14="http://schemas.microsoft.com/office/powerpoint/2010/main" val="31101478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CA71505E-6D83-4D7B-B88A-7D7C2DB42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82174A2F-5CC0-47EE-BFEA-6199C2BD7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15461B7-7051-2FCE-6523-39B94653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PoDCZAS</a:t>
            </a:r>
            <a:r>
              <a:rPr lang="en-US" dirty="0"/>
              <a:t> CHEMII</a:t>
            </a:r>
            <a:r>
              <a:rPr lang="pl-PL" dirty="0"/>
              <a:t> …</a:t>
            </a:r>
            <a:endParaRPr lang="en-US" dirty="0"/>
          </a:p>
        </p:txBody>
      </p:sp>
      <p:pic>
        <p:nvPicPr>
          <p:cNvPr id="4" name="Obraz 4" descr="Obraz zawierający tekst, wewnątrz, wyświetlanie&#10;&#10;Opis wygenerowany automatycznie">
            <a:extLst>
              <a:ext uri="{FF2B5EF4-FFF2-40B4-BE49-F238E27FC236}">
                <a16:creationId xmlns:a16="http://schemas.microsoft.com/office/drawing/2014/main" id="{0AFCC007-3BAF-E47F-92F6-CF96D07FC2B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9564" r="37448" b="1"/>
          <a:stretch/>
        </p:blipFill>
        <p:spPr>
          <a:xfrm rot="5400000">
            <a:off x="1675008" y="686304"/>
            <a:ext cx="3337310" cy="4723629"/>
          </a:xfrm>
          <a:prstGeom prst="rect">
            <a:avLst/>
          </a:prstGeom>
        </p:spPr>
      </p:pic>
      <p:pic>
        <p:nvPicPr>
          <p:cNvPr id="5" name="Obraz 5" descr="Obraz zawierający tekst, osoba, wewnątrz, dziecko&#10;&#10;Opis wygenerowany automatycznie">
            <a:extLst>
              <a:ext uri="{FF2B5EF4-FFF2-40B4-BE49-F238E27FC236}">
                <a16:creationId xmlns:a16="http://schemas.microsoft.com/office/drawing/2014/main" id="{F9D9A8B3-F216-DCE7-757E-3270917EA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9" r="36563" b="1"/>
          <a:stretch/>
        </p:blipFill>
        <p:spPr>
          <a:xfrm rot="5400000">
            <a:off x="6710505" y="1350938"/>
            <a:ext cx="4193002" cy="593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4490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dziecko, siedzi, podłoże&#10;&#10;Opis wygenerowany automatycznie">
            <a:extLst>
              <a:ext uri="{FF2B5EF4-FFF2-40B4-BE49-F238E27FC236}">
                <a16:creationId xmlns:a16="http://schemas.microsoft.com/office/drawing/2014/main" id="{50CFB865-74FF-3F00-1701-F403B5E1B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4" b="15600"/>
          <a:stretch/>
        </p:blipFill>
        <p:spPr>
          <a:xfrm>
            <a:off x="1566942" y="643466"/>
            <a:ext cx="99059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337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podłoże, wewnątrz, grupa&#10;&#10;Opis wygenerowany automatycznie">
            <a:extLst>
              <a:ext uri="{FF2B5EF4-FFF2-40B4-BE49-F238E27FC236}">
                <a16:creationId xmlns:a16="http://schemas.microsoft.com/office/drawing/2014/main" id="{C5573C86-F850-7A47-04F1-3C1D2235E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2" r="1" b="22067"/>
          <a:stretch/>
        </p:blipFill>
        <p:spPr>
          <a:xfrm>
            <a:off x="1293562" y="643465"/>
            <a:ext cx="1009226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748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B89F7168-D3D2-04E8-07AA-A0B1542BC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6399"/>
          <a:stretch/>
        </p:blipFill>
        <p:spPr>
          <a:xfrm>
            <a:off x="1580212" y="1276141"/>
            <a:ext cx="9565810" cy="5280409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0629C81F-61DA-895D-2DF8-921808FB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236" y="382385"/>
            <a:ext cx="10133763" cy="893756"/>
          </a:xfrm>
        </p:spPr>
        <p:txBody>
          <a:bodyPr/>
          <a:lstStyle/>
          <a:p>
            <a:r>
              <a:rPr lang="pl-PL" dirty="0"/>
              <a:t>Zagrajmy w piłkę </a:t>
            </a:r>
          </a:p>
        </p:txBody>
      </p:sp>
    </p:spTree>
    <p:extLst>
      <p:ext uri="{BB962C8B-B14F-4D97-AF65-F5344CB8AC3E}">
        <p14:creationId xmlns:p14="http://schemas.microsoft.com/office/powerpoint/2010/main" val="333717411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podłoże, dziecko, grupa&#10;&#10;Opis wygenerowany automatycznie">
            <a:extLst>
              <a:ext uri="{FF2B5EF4-FFF2-40B4-BE49-F238E27FC236}">
                <a16:creationId xmlns:a16="http://schemas.microsoft.com/office/drawing/2014/main" id="{A7CEF9F4-F41E-73CC-96DA-6746D8FA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345" y="321732"/>
            <a:ext cx="5486400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4773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osoba, wewnątrz, chłopiec, telefon komórkowy&#10;&#10;Opis wygenerowany automatycznie">
            <a:extLst>
              <a:ext uri="{FF2B5EF4-FFF2-40B4-BE49-F238E27FC236}">
                <a16:creationId xmlns:a16="http://schemas.microsoft.com/office/drawing/2014/main" id="{560D7B47-6624-9D28-C023-1CCC47854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20" b="38292"/>
          <a:stretch/>
        </p:blipFill>
        <p:spPr>
          <a:xfrm>
            <a:off x="1321274" y="600666"/>
            <a:ext cx="10056172" cy="56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9975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0916D041-4553-4CDA-B44A-34C763D17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B19F5142-8834-455D-AF81-A3C562B69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566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3F3323E-17FD-41CA-B632-A32DC5EDC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0228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F737BD-2017-59CA-FDE8-F56A3360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50" y="1098388"/>
            <a:ext cx="6648249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900" spc="800"/>
              <a:t>DZIĘKUJEMY ZA uwagę 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EA241513-F770-7370-08E4-5A6CD10CF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9" r="30639" b="1"/>
          <a:stretch/>
        </p:blipFill>
        <p:spPr>
          <a:xfrm>
            <a:off x="7556684" y="10"/>
            <a:ext cx="463531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685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, osoba, wewnątrz, ściana&#10;&#10;Opis wygenerowany automatycznie">
            <a:extLst>
              <a:ext uri="{FF2B5EF4-FFF2-40B4-BE49-F238E27FC236}">
                <a16:creationId xmlns:a16="http://schemas.microsoft.com/office/drawing/2014/main" id="{3C56DF91-B8B5-AA01-FF75-09F8A843E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3" r="43067" b="1"/>
          <a:stretch/>
        </p:blipFill>
        <p:spPr>
          <a:xfrm rot="5400000">
            <a:off x="3641170" y="-1617205"/>
            <a:ext cx="5571068" cy="100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430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2" descr="Obraz zawierający tekst, osoba, wewnątrz, computer&#10;&#10;Opis wygenerowany automatycznie">
            <a:extLst>
              <a:ext uri="{FF2B5EF4-FFF2-40B4-BE49-F238E27FC236}">
                <a16:creationId xmlns:a16="http://schemas.microsoft.com/office/drawing/2014/main" id="{159C278A-82AA-6369-50D5-21D60C6A0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50" r="1" b="16783"/>
          <a:stretch/>
        </p:blipFill>
        <p:spPr>
          <a:xfrm>
            <a:off x="1604916" y="643466"/>
            <a:ext cx="9660334" cy="56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181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, wewnątrz, ściana, stół&#10;&#10;Opis wygenerowany automatycznie">
            <a:extLst>
              <a:ext uri="{FF2B5EF4-FFF2-40B4-BE49-F238E27FC236}">
                <a16:creationId xmlns:a16="http://schemas.microsoft.com/office/drawing/2014/main" id="{53762912-D1B1-7388-C79C-215185A1F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6" r="1" b="18224"/>
          <a:stretch/>
        </p:blipFill>
        <p:spPr>
          <a:xfrm rot="21600000">
            <a:off x="1237135" y="643466"/>
            <a:ext cx="10235774" cy="565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570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21332B-FE15-41A6-8919-8563A89EA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D2BE240-92C5-491E-30CD-95FD9CC9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901" y="211045"/>
            <a:ext cx="8115099" cy="145698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7200" spc="800" dirty="0" err="1"/>
              <a:t>Może</a:t>
            </a:r>
            <a:r>
              <a:rPr lang="en-US" sz="7200" spc="800" dirty="0"/>
              <a:t> </a:t>
            </a:r>
            <a:r>
              <a:rPr lang="en-US" sz="7200" spc="800" dirty="0" err="1"/>
              <a:t>jakiś</a:t>
            </a:r>
            <a:r>
              <a:rPr lang="en-US" sz="7200" spc="800" dirty="0"/>
              <a:t> quiz </a:t>
            </a:r>
            <a:r>
              <a:rPr lang="pl-PL" sz="7200" spc="800" dirty="0"/>
              <a:t>?</a:t>
            </a:r>
            <a:endParaRPr lang="en-US" sz="7200" spc="800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39F6CA3-780D-4C3A-A889-C705E7E7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" name="Obraz 2" descr="Obraz zawierający tekst, osoba, wewnątrz, ściana&#10;&#10;Opis wygenerowany automatycznie">
            <a:extLst>
              <a:ext uri="{FF2B5EF4-FFF2-40B4-BE49-F238E27FC236}">
                <a16:creationId xmlns:a16="http://schemas.microsoft.com/office/drawing/2014/main" id="{70A9F492-2F0D-C3F7-9AEA-C965501E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4" r="1" b="13896"/>
          <a:stretch/>
        </p:blipFill>
        <p:spPr>
          <a:xfrm>
            <a:off x="2286469" y="1380151"/>
            <a:ext cx="9019706" cy="49789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335BA4-3C40-424B-A885-29B1007B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716031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osoba, stojące, wewnątrz&#10;&#10;Opis wygenerowany automatycznie">
            <a:extLst>
              <a:ext uri="{FF2B5EF4-FFF2-40B4-BE49-F238E27FC236}">
                <a16:creationId xmlns:a16="http://schemas.microsoft.com/office/drawing/2014/main" id="{36FD278C-2CCF-C46C-4551-0279C0455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081"/>
          <a:stretch/>
        </p:blipFill>
        <p:spPr>
          <a:xfrm>
            <a:off x="810705" y="160868"/>
            <a:ext cx="5505544" cy="6527356"/>
          </a:xfrm>
          <a:prstGeom prst="rect">
            <a:avLst/>
          </a:prstGeom>
        </p:spPr>
      </p:pic>
      <p:sp>
        <p:nvSpPr>
          <p:cNvPr id="52" name="Freeform 6">
            <a:extLst>
              <a:ext uri="{FF2B5EF4-FFF2-40B4-BE49-F238E27FC236}">
                <a16:creationId xmlns:a16="http://schemas.microsoft.com/office/drawing/2014/main" id="{B83F869C-1ABC-466C-BB33-B3927D680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9872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82728286-8527-49FC-BC7C-43F463630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Obraz 3" descr="Obraz zawierający tekst, computer, wewnątrz, komputer&#10;&#10;Opis wygenerowany automatycznie">
            <a:extLst>
              <a:ext uri="{FF2B5EF4-FFF2-40B4-BE49-F238E27FC236}">
                <a16:creationId xmlns:a16="http://schemas.microsoft.com/office/drawing/2014/main" id="{A9084B20-4643-9EDB-B360-2F6DC4507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7118"/>
          <a:stretch/>
        </p:blipFill>
        <p:spPr>
          <a:xfrm>
            <a:off x="6477116" y="160867"/>
            <a:ext cx="5270552" cy="652735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6A9BCF6-4B19-4858-AA56-79FA9AEA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468384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wewnątrz, podłoże, ściana, pomieszczenie&#10;&#10;Opis wygenerowany automatycznie">
            <a:extLst>
              <a:ext uri="{FF2B5EF4-FFF2-40B4-BE49-F238E27FC236}">
                <a16:creationId xmlns:a16="http://schemas.microsoft.com/office/drawing/2014/main" id="{B67D22C1-2A67-33A1-47A4-561F27400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43" r="1" b="3457"/>
          <a:stretch/>
        </p:blipFill>
        <p:spPr>
          <a:xfrm>
            <a:off x="1635439" y="1199213"/>
            <a:ext cx="9794561" cy="5406682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149318E4-2105-2369-77F4-D2D59AAC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Nowe Talenty Nauczycielskie ? </a:t>
            </a:r>
          </a:p>
        </p:txBody>
      </p:sp>
    </p:spTree>
    <p:extLst>
      <p:ext uri="{BB962C8B-B14F-4D97-AF65-F5344CB8AC3E}">
        <p14:creationId xmlns:p14="http://schemas.microsoft.com/office/powerpoint/2010/main" val="261140774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okno&#10;&#10;Opis wygenerowany automatycznie">
            <a:extLst>
              <a:ext uri="{FF2B5EF4-FFF2-40B4-BE49-F238E27FC236}">
                <a16:creationId xmlns:a16="http://schemas.microsoft.com/office/drawing/2014/main" id="{7F6C8D15-240E-2405-6DF7-E7F6AC341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91" r="1" b="36409"/>
          <a:stretch/>
        </p:blipFill>
        <p:spPr>
          <a:xfrm>
            <a:off x="1375983" y="643466"/>
            <a:ext cx="9889267" cy="56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849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Znaczek">
  <a:themeElements>
    <a:clrScheme name="Znacze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TM10001106[[fn=Znaczek]]</Template>
  <TotalTime>85</TotalTime>
  <Words>31</Words>
  <Application>Microsoft Office PowerPoint</Application>
  <PresentationFormat>Panoramiczny</PresentationFormat>
  <Paragraphs>11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Arial</vt:lpstr>
      <vt:lpstr>Gill Sans MT</vt:lpstr>
      <vt:lpstr>Impact</vt:lpstr>
      <vt:lpstr>Znaczek</vt:lpstr>
      <vt:lpstr>SZKOLNY DZIEŃ TIK </vt:lpstr>
      <vt:lpstr>PoDCZAS CHEMII …</vt:lpstr>
      <vt:lpstr>Prezentacja programu PowerPoint</vt:lpstr>
      <vt:lpstr>Prezentacja programu PowerPoint</vt:lpstr>
      <vt:lpstr>Prezentacja programu PowerPoint</vt:lpstr>
      <vt:lpstr>Może jakiś quiz ?</vt:lpstr>
      <vt:lpstr>Prezentacja programu PowerPoint</vt:lpstr>
      <vt:lpstr>Nowe Talenty Nauczycielskie ? </vt:lpstr>
      <vt:lpstr>Prezentacja programu PowerPoint</vt:lpstr>
      <vt:lpstr>Prezentacja programu PowerPoint</vt:lpstr>
      <vt:lpstr>Podczas Matematyki ..</vt:lpstr>
      <vt:lpstr>Prezentacja programu PowerPoint</vt:lpstr>
      <vt:lpstr>Prezentacja programu PowerPoint</vt:lpstr>
      <vt:lpstr>Mali Programiści …</vt:lpstr>
      <vt:lpstr> </vt:lpstr>
      <vt:lpstr>Drukarka 3D</vt:lpstr>
      <vt:lpstr>Prezentacja programu PowerPoint</vt:lpstr>
      <vt:lpstr>Prezentacja programu PowerPoint</vt:lpstr>
      <vt:lpstr>Programowanie robota  </vt:lpstr>
      <vt:lpstr>Prezentacja programu PowerPoint</vt:lpstr>
      <vt:lpstr>Prezentacja programu PowerPoint</vt:lpstr>
      <vt:lpstr>Zagrajmy w piłkę </vt:lpstr>
      <vt:lpstr>Prezentacja programu PowerPoint</vt:lpstr>
      <vt:lpstr>Prezentacja programu PowerPoint</vt:lpstr>
      <vt:lpstr>DZIĘKUJEMY ZA uwagę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Krystian Małecki</cp:lastModifiedBy>
  <cp:revision>229</cp:revision>
  <dcterms:created xsi:type="dcterms:W3CDTF">2023-01-06T11:04:18Z</dcterms:created>
  <dcterms:modified xsi:type="dcterms:W3CDTF">2023-01-16T14:02:54Z</dcterms:modified>
</cp:coreProperties>
</file>