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2" r:id="rId4"/>
    <p:sldId id="273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78" r:id="rId17"/>
    <p:sldId id="289" r:id="rId18"/>
    <p:sldId id="290" r:id="rId19"/>
    <p:sldId id="291" r:id="rId20"/>
    <p:sldId id="292" r:id="rId21"/>
    <p:sldId id="293" r:id="rId22"/>
    <p:sldId id="264" r:id="rId23"/>
    <p:sldId id="265" r:id="rId2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FF"/>
    <a:srgbClr val="008000"/>
    <a:srgbClr val="009900"/>
    <a:srgbClr val="D9D9D9"/>
    <a:srgbClr val="81ABFF"/>
    <a:srgbClr val="FF8181"/>
    <a:srgbClr val="CCFF99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30.9.2021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4330679"/>
      </p:ext>
    </p:extLst>
  </p:cSld>
  <p:clrMapOvr>
    <a:masterClrMapping/>
  </p:clrMapOvr>
  <p:transition spd="slow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30.9.2021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9514892"/>
      </p:ext>
    </p:extLst>
  </p:cSld>
  <p:clrMapOvr>
    <a:masterClrMapping/>
  </p:clrMapOvr>
  <p:transition spd="slow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30.9.2021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5705358"/>
      </p:ext>
    </p:extLst>
  </p:cSld>
  <p:clrMapOvr>
    <a:masterClrMapping/>
  </p:clrMapOvr>
  <p:transition spd="slow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30.9.2021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4167187"/>
      </p:ext>
    </p:extLst>
  </p:cSld>
  <p:clrMapOvr>
    <a:masterClrMapping/>
  </p:clrMapOvr>
  <p:transition spd="slow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30.9.2021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4769294"/>
      </p:ext>
    </p:extLst>
  </p:cSld>
  <p:clrMapOvr>
    <a:masterClrMapping/>
  </p:clrMapOvr>
  <p:transition spd="slow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30.9.2021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0777089"/>
      </p:ext>
    </p:extLst>
  </p:cSld>
  <p:clrMapOvr>
    <a:masterClrMapping/>
  </p:clrMapOvr>
  <p:transition spd="slow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30.9.2021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9681053"/>
      </p:ext>
    </p:extLst>
  </p:cSld>
  <p:clrMapOvr>
    <a:masterClrMapping/>
  </p:clrMapOvr>
  <p:transition spd="slow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30.9.2021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756105"/>
      </p:ext>
    </p:extLst>
  </p:cSld>
  <p:clrMapOvr>
    <a:masterClrMapping/>
  </p:clrMapOvr>
  <p:transition spd="slow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30.9.2021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9762595"/>
      </p:ext>
    </p:extLst>
  </p:cSld>
  <p:clrMapOvr>
    <a:masterClrMapping/>
  </p:clrMapOvr>
  <p:transition spd="slow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30.9.2021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3882035"/>
      </p:ext>
    </p:extLst>
  </p:cSld>
  <p:clrMapOvr>
    <a:masterClrMapping/>
  </p:clrMapOvr>
  <p:transition spd="slow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30.9.2021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4579418"/>
      </p:ext>
    </p:extLst>
  </p:cSld>
  <p:clrMapOvr>
    <a:masterClrMapping/>
  </p:clrMapOvr>
  <p:transition spd="slow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24CA-D70F-4CC1-B6FA-48F6017385A1}" type="datetimeFigureOut">
              <a:rPr lang="sk-SK" smtClean="0"/>
              <a:t>30.9.2021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49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sk.pinterest.com/" TargetMode="External"/><Relationship Id="rId2" Type="http://schemas.openxmlformats.org/officeDocument/2006/relationships/hyperlink" Target="http://www.google.s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0561" y="368490"/>
            <a:ext cx="5759354" cy="3589361"/>
          </a:xfrm>
        </p:spPr>
        <p:txBody>
          <a:bodyPr>
            <a:normAutofit/>
          </a:bodyPr>
          <a:lstStyle/>
          <a:p>
            <a:r>
              <a:rPr lang="sk-SK" sz="6600" smtClean="0">
                <a:solidFill>
                  <a:srgbClr val="0099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Sčítanie </a:t>
            </a:r>
            <a:r>
              <a:rPr lang="sk-SK" sz="6600" dirty="0" smtClean="0">
                <a:solidFill>
                  <a:srgbClr val="0099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/>
            </a:r>
            <a:br>
              <a:rPr lang="sk-SK" sz="6600" dirty="0" smtClean="0">
                <a:solidFill>
                  <a:srgbClr val="0099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</a:br>
            <a:r>
              <a:rPr lang="sk-SK" sz="6600" dirty="0" smtClean="0">
                <a:solidFill>
                  <a:srgbClr val="0099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s rozkladom</a:t>
            </a:r>
            <a:br>
              <a:rPr lang="sk-SK" sz="6600" dirty="0" smtClean="0">
                <a:solidFill>
                  <a:srgbClr val="0099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</a:br>
            <a:r>
              <a:rPr lang="sk-SK" sz="6600" dirty="0" smtClean="0">
                <a:solidFill>
                  <a:srgbClr val="0099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do 20</a:t>
            </a:r>
            <a:endParaRPr lang="sk-SK" sz="6600" dirty="0">
              <a:solidFill>
                <a:srgbClr val="009900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5576" y="6475862"/>
            <a:ext cx="3798627" cy="382138"/>
          </a:xfrm>
        </p:spPr>
        <p:txBody>
          <a:bodyPr>
            <a:noAutofit/>
          </a:bodyPr>
          <a:lstStyle/>
          <a:p>
            <a:r>
              <a:rPr lang="sk-SK" sz="1600" dirty="0">
                <a:latin typeface="Segoe Print" panose="02000600000000000000" pitchFamily="2" charset="0"/>
                <a:ea typeface="+mj-ea"/>
                <a:cs typeface="Times New Roman" panose="02020603050405020304" pitchFamily="18" charset="0"/>
              </a:rPr>
              <a:t>Mgr. Marcela </a:t>
            </a:r>
            <a:r>
              <a:rPr lang="sk-SK" sz="1600" dirty="0" err="1">
                <a:latin typeface="Segoe Print" panose="02000600000000000000" pitchFamily="2" charset="0"/>
                <a:ea typeface="+mj-ea"/>
                <a:cs typeface="Times New Roman" panose="02020603050405020304" pitchFamily="18" charset="0"/>
              </a:rPr>
              <a:t>Strelcová</a:t>
            </a:r>
            <a:endParaRPr lang="sk-SK" sz="1600" dirty="0">
              <a:latin typeface="Segoe Print" panose="02000600000000000000" pitchFamily="2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9027" y1="53333" x2="19027" y2="53333"/>
                        <a14:foregroundMark x1="34071" y1="52083" x2="34071" y2="52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667" y="2016679"/>
            <a:ext cx="3339154" cy="354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2145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1945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0285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9308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40199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8957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8135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5634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Rovná spojovacia šípka 13"/>
          <p:cNvCxnSpPr>
            <a:endCxn id="10" idx="7"/>
          </p:cNvCxnSpPr>
          <p:nvPr/>
        </p:nvCxnSpPr>
        <p:spPr>
          <a:xfrm flipH="1">
            <a:off x="6774706" y="2119662"/>
            <a:ext cx="1454894" cy="8351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70906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5634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Rovná spojovacia šípka 12"/>
          <p:cNvCxnSpPr>
            <a:endCxn id="10" idx="7"/>
          </p:cNvCxnSpPr>
          <p:nvPr/>
        </p:nvCxnSpPr>
        <p:spPr>
          <a:xfrm flipH="1">
            <a:off x="6774706" y="2119662"/>
            <a:ext cx="1454894" cy="8351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58578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5634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Rovná spojovacia šípka 12"/>
          <p:cNvCxnSpPr>
            <a:endCxn id="10" idx="7"/>
          </p:cNvCxnSpPr>
          <p:nvPr/>
        </p:nvCxnSpPr>
        <p:spPr>
          <a:xfrm flipH="1">
            <a:off x="6774706" y="2119662"/>
            <a:ext cx="1454894" cy="8351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84824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5634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Rovná spojovacia šípka 12"/>
          <p:cNvCxnSpPr>
            <a:endCxn id="10" idx="7"/>
          </p:cNvCxnSpPr>
          <p:nvPr/>
        </p:nvCxnSpPr>
        <p:spPr>
          <a:xfrm flipH="1">
            <a:off x="6774706" y="2119662"/>
            <a:ext cx="1454894" cy="8351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4656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04677" y="1754888"/>
            <a:ext cx="1260851" cy="1168539"/>
          </a:xfrm>
          <a:prstGeom prst="ellipse">
            <a:avLst/>
          </a:prstGeom>
          <a:solidFill>
            <a:srgbClr val="0099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2085125" y="436223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3110980" y="1754887"/>
            <a:ext cx="1260851" cy="1168539"/>
          </a:xfrm>
          <a:prstGeom prst="ellipse">
            <a:avLst/>
          </a:prstGeom>
          <a:solidFill>
            <a:srgbClr val="0099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Rovná spojnica 8"/>
          <p:cNvCxnSpPr>
            <a:stCxn id="5" idx="3"/>
            <a:endCxn id="4" idx="0"/>
          </p:cNvCxnSpPr>
          <p:nvPr/>
        </p:nvCxnSpPr>
        <p:spPr>
          <a:xfrm flipH="1">
            <a:off x="1635103" y="1433633"/>
            <a:ext cx="634669" cy="321255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>
            <a:stCxn id="5" idx="5"/>
            <a:endCxn id="6" idx="0"/>
          </p:cNvCxnSpPr>
          <p:nvPr/>
        </p:nvCxnSpPr>
        <p:spPr>
          <a:xfrm>
            <a:off x="3161329" y="1433633"/>
            <a:ext cx="580077" cy="321254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ál 12"/>
          <p:cNvSpPr/>
          <p:nvPr/>
        </p:nvSpPr>
        <p:spPr>
          <a:xfrm>
            <a:off x="6686695" y="436223"/>
            <a:ext cx="1260851" cy="1168539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024919" y="3644390"/>
            <a:ext cx="1260851" cy="1168539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9122466" y="3617234"/>
            <a:ext cx="1260851" cy="11685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ál 16"/>
          <p:cNvSpPr/>
          <p:nvPr/>
        </p:nvSpPr>
        <p:spPr>
          <a:xfrm>
            <a:off x="5671578" y="1754885"/>
            <a:ext cx="1260851" cy="1168539"/>
          </a:xfrm>
          <a:prstGeom prst="ellipse">
            <a:avLst/>
          </a:prstGeom>
          <a:solidFill>
            <a:srgbClr val="FF818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7710278" y="1754886"/>
            <a:ext cx="1260851" cy="1168539"/>
          </a:xfrm>
          <a:prstGeom prst="ellipse">
            <a:avLst/>
          </a:prstGeom>
          <a:solidFill>
            <a:srgbClr val="FF818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ál 18"/>
          <p:cNvSpPr/>
          <p:nvPr/>
        </p:nvSpPr>
        <p:spPr>
          <a:xfrm>
            <a:off x="2756515" y="4976483"/>
            <a:ext cx="1260851" cy="1168539"/>
          </a:xfrm>
          <a:prstGeom prst="ellipse">
            <a:avLst/>
          </a:prstGeom>
          <a:solidFill>
            <a:srgbClr val="81AB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ál 19"/>
          <p:cNvSpPr/>
          <p:nvPr/>
        </p:nvSpPr>
        <p:spPr>
          <a:xfrm>
            <a:off x="5209500" y="4976483"/>
            <a:ext cx="1260851" cy="1168539"/>
          </a:xfrm>
          <a:prstGeom prst="ellipse">
            <a:avLst/>
          </a:prstGeom>
          <a:solidFill>
            <a:srgbClr val="81AB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051801" y="4976483"/>
            <a:ext cx="1260851" cy="1168539"/>
          </a:xfrm>
          <a:prstGeom prst="ellipse">
            <a:avLst/>
          </a:prstGeom>
          <a:solidFill>
            <a:srgbClr val="D9D9D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vál 21"/>
          <p:cNvSpPr/>
          <p:nvPr/>
        </p:nvSpPr>
        <p:spPr>
          <a:xfrm>
            <a:off x="10367749" y="5088250"/>
            <a:ext cx="1260851" cy="1168539"/>
          </a:xfrm>
          <a:prstGeom prst="ellipse">
            <a:avLst/>
          </a:prstGeom>
          <a:solidFill>
            <a:srgbClr val="D9D9D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Rovná spojnica 22"/>
          <p:cNvCxnSpPr>
            <a:stCxn id="13" idx="3"/>
            <a:endCxn id="17" idx="0"/>
          </p:cNvCxnSpPr>
          <p:nvPr/>
        </p:nvCxnSpPr>
        <p:spPr>
          <a:xfrm flipH="1">
            <a:off x="6302004" y="1433633"/>
            <a:ext cx="569338" cy="321252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nica 25"/>
          <p:cNvCxnSpPr>
            <a:stCxn id="14" idx="3"/>
            <a:endCxn id="19" idx="0"/>
          </p:cNvCxnSpPr>
          <p:nvPr/>
        </p:nvCxnSpPr>
        <p:spPr>
          <a:xfrm flipH="1">
            <a:off x="3386941" y="4641800"/>
            <a:ext cx="822625" cy="334683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/>
          <p:cNvCxnSpPr>
            <a:stCxn id="15" idx="3"/>
            <a:endCxn id="21" idx="0"/>
          </p:cNvCxnSpPr>
          <p:nvPr/>
        </p:nvCxnSpPr>
        <p:spPr>
          <a:xfrm flipH="1">
            <a:off x="8682227" y="4614644"/>
            <a:ext cx="624886" cy="361839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ovná spojnica 31"/>
          <p:cNvCxnSpPr>
            <a:stCxn id="13" idx="5"/>
            <a:endCxn id="18" idx="0"/>
          </p:cNvCxnSpPr>
          <p:nvPr/>
        </p:nvCxnSpPr>
        <p:spPr>
          <a:xfrm>
            <a:off x="7762899" y="1433633"/>
            <a:ext cx="577805" cy="321253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ovná spojnica 34"/>
          <p:cNvCxnSpPr>
            <a:stCxn id="14" idx="5"/>
            <a:endCxn id="20" idx="0"/>
          </p:cNvCxnSpPr>
          <p:nvPr/>
        </p:nvCxnSpPr>
        <p:spPr>
          <a:xfrm>
            <a:off x="5101123" y="4641800"/>
            <a:ext cx="738803" cy="334683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ovná spojnica 37"/>
          <p:cNvCxnSpPr>
            <a:stCxn id="15" idx="5"/>
            <a:endCxn id="22" idx="0"/>
          </p:cNvCxnSpPr>
          <p:nvPr/>
        </p:nvCxnSpPr>
        <p:spPr>
          <a:xfrm>
            <a:off x="10198670" y="4614644"/>
            <a:ext cx="799505" cy="473606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Obrázok 5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422" y="2547614"/>
            <a:ext cx="1557412" cy="1653889"/>
          </a:xfrm>
          <a:prstGeom prst="rect">
            <a:avLst/>
          </a:prstGeom>
        </p:spPr>
      </p:pic>
      <p:sp>
        <p:nvSpPr>
          <p:cNvPr id="52" name="Oválna bublina 51"/>
          <p:cNvSpPr/>
          <p:nvPr/>
        </p:nvSpPr>
        <p:spPr>
          <a:xfrm flipH="1">
            <a:off x="8051801" y="68067"/>
            <a:ext cx="2437278" cy="1188116"/>
          </a:xfrm>
          <a:prstGeom prst="wedgeEllipseCallout">
            <a:avLst>
              <a:gd name="adj1" fmla="val -67901"/>
              <a:gd name="adj2" fmla="val 245533"/>
            </a:avLst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3" name="Obdĺžnik 52"/>
          <p:cNvSpPr/>
          <p:nvPr/>
        </p:nvSpPr>
        <p:spPr>
          <a:xfrm>
            <a:off x="8596217" y="419143"/>
            <a:ext cx="1210588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k-SK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Doplň</a:t>
            </a:r>
            <a:endParaRPr lang="sk-SK" sz="32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68169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5634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Rovná spojovacia šípka 12"/>
          <p:cNvCxnSpPr>
            <a:endCxn id="10" idx="7"/>
          </p:cNvCxnSpPr>
          <p:nvPr/>
        </p:nvCxnSpPr>
        <p:spPr>
          <a:xfrm flipH="1">
            <a:off x="6774706" y="2119662"/>
            <a:ext cx="1454894" cy="8351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6581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5634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Rovná spojovacia šípka 12"/>
          <p:cNvCxnSpPr>
            <a:endCxn id="10" idx="7"/>
          </p:cNvCxnSpPr>
          <p:nvPr/>
        </p:nvCxnSpPr>
        <p:spPr>
          <a:xfrm flipH="1">
            <a:off x="6774706" y="2119662"/>
            <a:ext cx="1454894" cy="83510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17362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239" y1="52500" x2="21239" y2="52500"/>
                        <a14:foregroundMark x1="34513" y1="52083" x2="34513" y2="52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382" y="935097"/>
            <a:ext cx="3791613" cy="4026492"/>
          </a:xfrm>
          <a:prstGeom prst="rect">
            <a:avLst/>
          </a:prstGeom>
        </p:spPr>
      </p:pic>
      <p:sp>
        <p:nvSpPr>
          <p:cNvPr id="5" name="Oválna bublina 4"/>
          <p:cNvSpPr/>
          <p:nvPr/>
        </p:nvSpPr>
        <p:spPr>
          <a:xfrm>
            <a:off x="191069" y="218364"/>
            <a:ext cx="6660107" cy="3029803"/>
          </a:xfrm>
          <a:prstGeom prst="wedgeEllipseCallout">
            <a:avLst>
              <a:gd name="adj1" fmla="val 72200"/>
              <a:gd name="adj2" fmla="val 58896"/>
            </a:avLst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0060" y="1064525"/>
            <a:ext cx="10193740" cy="1624084"/>
          </a:xfrm>
        </p:spPr>
        <p:txBody>
          <a:bodyPr/>
          <a:lstStyle/>
          <a:p>
            <a:r>
              <a:rPr lang="sk-SK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teraz to skús sám!</a:t>
            </a:r>
            <a:endParaRPr lang="sk-SK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5960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811439" y="3261815"/>
            <a:ext cx="8542361" cy="1564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Obrázky: </a:t>
            </a:r>
          </a:p>
          <a:p>
            <a:pPr marL="0" indent="0">
              <a:buNone/>
            </a:pPr>
            <a:r>
              <a:rPr lang="sk-SK" dirty="0" smtClean="0">
                <a:hlinkClick r:id="rId2"/>
              </a:rPr>
              <a:t>www.google.sk</a:t>
            </a:r>
            <a:endParaRPr lang="sk-SK" dirty="0" smtClean="0"/>
          </a:p>
          <a:p>
            <a:pPr marL="0" indent="0">
              <a:buNone/>
            </a:pPr>
            <a:r>
              <a:rPr lang="sk-SK" u="sng" dirty="0">
                <a:hlinkClick r:id="rId3"/>
              </a:rPr>
              <a:t>https://sk.pinterest.com</a:t>
            </a:r>
            <a:r>
              <a:rPr lang="sk-SK" u="sng" dirty="0" smtClean="0">
                <a:hlinkClick r:id="rId3"/>
              </a:rPr>
              <a:t>/</a:t>
            </a:r>
            <a:r>
              <a:rPr lang="sk-SK" u="sng" dirty="0" smtClean="0"/>
              <a:t> 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00135100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702" y="0"/>
            <a:ext cx="4531298" cy="4811998"/>
          </a:xfrm>
          <a:prstGeom prst="rect">
            <a:avLst/>
          </a:prstGeom>
        </p:spPr>
      </p:pic>
      <p:sp>
        <p:nvSpPr>
          <p:cNvPr id="3" name="Oválna bublina 2"/>
          <p:cNvSpPr/>
          <p:nvPr/>
        </p:nvSpPr>
        <p:spPr>
          <a:xfrm flipH="1">
            <a:off x="1520731" y="393280"/>
            <a:ext cx="4874528" cy="1188116"/>
          </a:xfrm>
          <a:prstGeom prst="wedgeEllipseCallout">
            <a:avLst>
              <a:gd name="adj1" fmla="val -99259"/>
              <a:gd name="adj2" fmla="val 177760"/>
            </a:avLst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902439" y="704443"/>
            <a:ext cx="409432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k-SK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Doplň číslo do okienka</a:t>
            </a:r>
            <a:endParaRPr lang="sk-SK" sz="32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739527" y="2351737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966387" y="2351737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CC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solidFill>
                <a:srgbClr val="CC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193246" y="2351737"/>
            <a:ext cx="889941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739527" y="3377594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CC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4800" dirty="0">
              <a:solidFill>
                <a:srgbClr val="CC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966387" y="3377594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193247" y="3377593"/>
            <a:ext cx="88994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731135" y="4403451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957995" y="4403451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CC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solidFill>
                <a:srgbClr val="CC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6193247" y="4403451"/>
            <a:ext cx="88994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1731135" y="5429308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CC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solidFill>
                <a:srgbClr val="CC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3949603" y="5429307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6203759" y="5429306"/>
            <a:ext cx="87942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lus 16"/>
          <p:cNvSpPr/>
          <p:nvPr/>
        </p:nvSpPr>
        <p:spPr>
          <a:xfrm>
            <a:off x="2934268" y="2470245"/>
            <a:ext cx="545911" cy="603307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Plus 18"/>
          <p:cNvSpPr/>
          <p:nvPr/>
        </p:nvSpPr>
        <p:spPr>
          <a:xfrm>
            <a:off x="2934268" y="3491437"/>
            <a:ext cx="545911" cy="603307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Plus 19"/>
          <p:cNvSpPr/>
          <p:nvPr/>
        </p:nvSpPr>
        <p:spPr>
          <a:xfrm>
            <a:off x="2934268" y="4517295"/>
            <a:ext cx="545911" cy="603307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Plus 20"/>
          <p:cNvSpPr/>
          <p:nvPr/>
        </p:nvSpPr>
        <p:spPr>
          <a:xfrm>
            <a:off x="2934268" y="5543150"/>
            <a:ext cx="545911" cy="603307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Rovná sa 21"/>
          <p:cNvSpPr/>
          <p:nvPr/>
        </p:nvSpPr>
        <p:spPr>
          <a:xfrm>
            <a:off x="5161200" y="2470245"/>
            <a:ext cx="545911" cy="603307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Rovná sa 22"/>
          <p:cNvSpPr/>
          <p:nvPr/>
        </p:nvSpPr>
        <p:spPr>
          <a:xfrm>
            <a:off x="5161198" y="3491436"/>
            <a:ext cx="545911" cy="603307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Rovná sa 23"/>
          <p:cNvSpPr/>
          <p:nvPr/>
        </p:nvSpPr>
        <p:spPr>
          <a:xfrm>
            <a:off x="5161198" y="4517295"/>
            <a:ext cx="545911" cy="603307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Rovná sa 24"/>
          <p:cNvSpPr/>
          <p:nvPr/>
        </p:nvSpPr>
        <p:spPr>
          <a:xfrm>
            <a:off x="5161198" y="5543150"/>
            <a:ext cx="545911" cy="603307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221716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702" y="0"/>
            <a:ext cx="4531298" cy="4811998"/>
          </a:xfrm>
          <a:prstGeom prst="rect">
            <a:avLst/>
          </a:prstGeom>
        </p:spPr>
      </p:pic>
      <p:sp>
        <p:nvSpPr>
          <p:cNvPr id="3" name="Oválna bublina 2"/>
          <p:cNvSpPr/>
          <p:nvPr/>
        </p:nvSpPr>
        <p:spPr>
          <a:xfrm flipH="1">
            <a:off x="1520731" y="393280"/>
            <a:ext cx="4874528" cy="1188116"/>
          </a:xfrm>
          <a:prstGeom prst="wedgeEllipseCallout">
            <a:avLst>
              <a:gd name="adj1" fmla="val -99259"/>
              <a:gd name="adj2" fmla="val 177760"/>
            </a:avLst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902439" y="704443"/>
            <a:ext cx="409432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k-SK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Doplň číslo do okienka</a:t>
            </a:r>
            <a:endParaRPr lang="sk-SK" sz="32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739527" y="2351737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966387" y="2351737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CC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solidFill>
                <a:srgbClr val="CC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193246" y="2351737"/>
            <a:ext cx="889941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739527" y="3377594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CC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solidFill>
                <a:srgbClr val="CC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966387" y="3377594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193247" y="3377593"/>
            <a:ext cx="88994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731135" y="4403451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957995" y="4403451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CC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solidFill>
                <a:srgbClr val="CC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6193247" y="4403451"/>
            <a:ext cx="88994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1731135" y="5429308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CC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solidFill>
                <a:srgbClr val="CC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3949603" y="5429307"/>
            <a:ext cx="70867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6203759" y="5429306"/>
            <a:ext cx="879428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lus 16"/>
          <p:cNvSpPr/>
          <p:nvPr/>
        </p:nvSpPr>
        <p:spPr>
          <a:xfrm>
            <a:off x="2934268" y="2470245"/>
            <a:ext cx="545911" cy="603307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Plus 17"/>
          <p:cNvSpPr/>
          <p:nvPr/>
        </p:nvSpPr>
        <p:spPr>
          <a:xfrm>
            <a:off x="2934268" y="3491437"/>
            <a:ext cx="545911" cy="603307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Plus 18"/>
          <p:cNvSpPr/>
          <p:nvPr/>
        </p:nvSpPr>
        <p:spPr>
          <a:xfrm>
            <a:off x="2934268" y="4517295"/>
            <a:ext cx="545911" cy="603307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Plus 19"/>
          <p:cNvSpPr/>
          <p:nvPr/>
        </p:nvSpPr>
        <p:spPr>
          <a:xfrm>
            <a:off x="2934268" y="5543150"/>
            <a:ext cx="545911" cy="603307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Rovná sa 20"/>
          <p:cNvSpPr/>
          <p:nvPr/>
        </p:nvSpPr>
        <p:spPr>
          <a:xfrm>
            <a:off x="5161200" y="2470245"/>
            <a:ext cx="545911" cy="603307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Rovná sa 21"/>
          <p:cNvSpPr/>
          <p:nvPr/>
        </p:nvSpPr>
        <p:spPr>
          <a:xfrm>
            <a:off x="5161198" y="3491436"/>
            <a:ext cx="545911" cy="603307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Rovná sa 22"/>
          <p:cNvSpPr/>
          <p:nvPr/>
        </p:nvSpPr>
        <p:spPr>
          <a:xfrm>
            <a:off x="5161198" y="4517295"/>
            <a:ext cx="545911" cy="603307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Rovná sa 23"/>
          <p:cNvSpPr/>
          <p:nvPr/>
        </p:nvSpPr>
        <p:spPr>
          <a:xfrm>
            <a:off x="5161198" y="5543150"/>
            <a:ext cx="545911" cy="603307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51557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Rovná spojnica 8"/>
          <p:cNvCxnSpPr>
            <a:stCxn id="4" idx="2"/>
            <a:endCxn id="14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>
            <a:stCxn id="4" idx="2"/>
            <a:endCxn id="16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ál 15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ál 2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Obrázok 2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2454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build="allAtOnce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697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27581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5085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3411939" y="1474685"/>
            <a:ext cx="545911" cy="603307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43115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165</Words>
  <Application>Microsoft Office PowerPoint</Application>
  <PresentationFormat>Širokouhlá</PresentationFormat>
  <Paragraphs>147</Paragraphs>
  <Slides>23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Segoe Print</vt:lpstr>
      <vt:lpstr>Times New Roman</vt:lpstr>
      <vt:lpstr>Motív balíka Office</vt:lpstr>
      <vt:lpstr>Sčítanie  s rozkladom do 20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A teraz to skús sám!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Počítame s lienkou Lenkou</dc:title>
  <dc:creator>Marcela</dc:creator>
  <cp:lastModifiedBy>Marcela</cp:lastModifiedBy>
  <cp:revision>74</cp:revision>
  <dcterms:created xsi:type="dcterms:W3CDTF">2020-10-20T13:46:21Z</dcterms:created>
  <dcterms:modified xsi:type="dcterms:W3CDTF">2021-09-30T16:33:02Z</dcterms:modified>
</cp:coreProperties>
</file>