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sldIdLst>
    <p:sldId id="256" r:id="rId2"/>
    <p:sldId id="266" r:id="rId3"/>
    <p:sldId id="267" r:id="rId4"/>
    <p:sldId id="257" r:id="rId5"/>
    <p:sldId id="258" r:id="rId6"/>
    <p:sldId id="277" r:id="rId7"/>
    <p:sldId id="259" r:id="rId8"/>
    <p:sldId id="262" r:id="rId9"/>
    <p:sldId id="260" r:id="rId10"/>
    <p:sldId id="261" r:id="rId11"/>
    <p:sldId id="264" r:id="rId12"/>
    <p:sldId id="263" r:id="rId13"/>
    <p:sldId id="265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64BE8B-7686-6A78-51FF-AAD28973A452}" v="110" dt="2023-10-21T10:47:45.277"/>
    <p1510:client id="{D878B78F-E608-E10A-1F0F-706B12DEC4FA}" v="43" dt="2023-10-22T11:40:16.998"/>
    <p1510:client id="{F358CD55-B329-494D-AA9F-A0E90C4E2EE5}" v="871" dt="2023-10-20T14:41:33.7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57783"/>
            <a:ext cx="10969752" cy="313080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3902206"/>
            <a:ext cx="10969752" cy="22405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A860-F335-4252-AA00-24FB67ED2982}" type="datetime1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95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1048-0047-48CA-88BA-D69B470942CF}" type="datetime1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87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57784"/>
            <a:ext cx="2854452" cy="56434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557784"/>
            <a:ext cx="7734300" cy="56434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3879-648C-49A9-81A2-0EF5946532D0}" type="datetime1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05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C802-30E3-4658-9CCA-F873646FEC67}" type="datetime1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0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10969752" cy="31464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3902207"/>
            <a:ext cx="10969752" cy="218744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7A3-19CE-4153-81CE-64EB7AB094B3}" type="datetime1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68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A100-10F6-477E-8847-29D479EF1C92}" type="datetime1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45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74578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95096"/>
            <a:ext cx="5387975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842211"/>
            <a:ext cx="5387975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7890" y="1895096"/>
            <a:ext cx="5414510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890" y="2842211"/>
            <a:ext cx="5414510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8AB-198A-495F-8475-FDB360C9873F}" type="datetime1">
              <a:rPr lang="en-US" smtClean="0"/>
              <a:t>10/22/2023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24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35E-F8FD-479F-9FC7-18BE84110877}" type="datetime1">
              <a:rPr lang="en-US" smtClean="0"/>
              <a:t>10/22/2023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47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F09B-68DA-462E-9DB4-4C9ADAB8CBCC}" type="datetime1">
              <a:rPr lang="en-US" smtClean="0"/>
              <a:t>10/22/2023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56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020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57200"/>
            <a:ext cx="5483352" cy="574400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9989"/>
            <a:ext cx="4970822" cy="28712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4E36-FABE-47EB-AA7F-C19A93824617}" type="datetime1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56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74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457199"/>
            <a:ext cx="5483352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2708"/>
            <a:ext cx="4970822" cy="2546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CE6B-5DE6-4A2D-B72E-5E8969F9F56F}" type="datetime1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22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2E603F-28B7-4831-BF23-65FBAB13D5FB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7784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106204"/>
            <a:ext cx="10972800" cy="4036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F481A142-DA77-4A5F-AD1F-14E6C18F0F5F}" type="datetime1">
              <a:rPr lang="en-US" smtClean="0"/>
              <a:t>10/22/2023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346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11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03" r:id="rId6"/>
    <p:sldLayoutId id="2147483699" r:id="rId7"/>
    <p:sldLayoutId id="2147483700" r:id="rId8"/>
    <p:sldLayoutId id="2147483701" r:id="rId9"/>
    <p:sldLayoutId id="2147483702" r:id="rId10"/>
    <p:sldLayoutId id="2147483704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3" descr="Obrázok, na ktorom je krajina, exteriér, oblak, nebo&#10;&#10;Automaticky generovaný popis">
            <a:extLst>
              <a:ext uri="{FF2B5EF4-FFF2-40B4-BE49-F238E27FC236}">
                <a16:creationId xmlns:a16="http://schemas.microsoft.com/office/drawing/2014/main" id="{284BC122-4CE5-45E7-EBF2-5D08BE5663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5710" r="-1" b="-1"/>
          <a:stretch/>
        </p:blipFill>
        <p:spPr>
          <a:xfrm>
            <a:off x="3048" y="10"/>
            <a:ext cx="12188952" cy="6857990"/>
          </a:xfrm>
          <a:prstGeom prst="rect">
            <a:avLst/>
          </a:prstGeom>
        </p:spPr>
      </p:pic>
      <p:sp useBgFill="1">
        <p:nvSpPr>
          <p:cNvPr id="61" name="Freeform: Shape 55">
            <a:extLst>
              <a:ext uri="{FF2B5EF4-FFF2-40B4-BE49-F238E27FC236}">
                <a16:creationId xmlns:a16="http://schemas.microsoft.com/office/drawing/2014/main" id="{389C36E1-2D95-402F-A472-3E6699BE2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835775" cy="6730860"/>
          </a:xfrm>
          <a:custGeom>
            <a:avLst/>
            <a:gdLst>
              <a:gd name="connsiteX0" fmla="*/ 1016151 w 5835775"/>
              <a:gd name="connsiteY0" fmla="*/ 6072484 h 6730860"/>
              <a:gd name="connsiteX1" fmla="*/ 1082018 w 5835775"/>
              <a:gd name="connsiteY1" fmla="*/ 6083111 h 6730860"/>
              <a:gd name="connsiteX2" fmla="*/ 1315484 w 5835775"/>
              <a:gd name="connsiteY2" fmla="*/ 6486206 h 6730860"/>
              <a:gd name="connsiteX3" fmla="*/ 912386 w 5835775"/>
              <a:gd name="connsiteY3" fmla="*/ 6719672 h 6730860"/>
              <a:gd name="connsiteX4" fmla="*/ 678923 w 5835775"/>
              <a:gd name="connsiteY4" fmla="*/ 6316576 h 6730860"/>
              <a:gd name="connsiteX5" fmla="*/ 1016151 w 5835775"/>
              <a:gd name="connsiteY5" fmla="*/ 6072484 h 6730860"/>
              <a:gd name="connsiteX6" fmla="*/ 4968517 w 5835775"/>
              <a:gd name="connsiteY6" fmla="*/ 3411427 h 6730860"/>
              <a:gd name="connsiteX7" fmla="*/ 5079176 w 5835775"/>
              <a:gd name="connsiteY7" fmla="*/ 3429280 h 6730860"/>
              <a:gd name="connsiteX8" fmla="*/ 5471396 w 5835775"/>
              <a:gd name="connsiteY8" fmla="*/ 4106482 h 6730860"/>
              <a:gd name="connsiteX9" fmla="*/ 4794194 w 5835775"/>
              <a:gd name="connsiteY9" fmla="*/ 4498704 h 6730860"/>
              <a:gd name="connsiteX10" fmla="*/ 4401974 w 5835775"/>
              <a:gd name="connsiteY10" fmla="*/ 3821503 h 6730860"/>
              <a:gd name="connsiteX11" fmla="*/ 4968517 w 5835775"/>
              <a:gd name="connsiteY11" fmla="*/ 3411427 h 6730860"/>
              <a:gd name="connsiteX12" fmla="*/ 4362805 w 5835775"/>
              <a:gd name="connsiteY12" fmla="*/ 855055 h 6730860"/>
              <a:gd name="connsiteX13" fmla="*/ 4428674 w 5835775"/>
              <a:gd name="connsiteY13" fmla="*/ 865682 h 6730860"/>
              <a:gd name="connsiteX14" fmla="*/ 4662139 w 5835775"/>
              <a:gd name="connsiteY14" fmla="*/ 1268778 h 6730860"/>
              <a:gd name="connsiteX15" fmla="*/ 4259044 w 5835775"/>
              <a:gd name="connsiteY15" fmla="*/ 1502244 h 6730860"/>
              <a:gd name="connsiteX16" fmla="*/ 4025578 w 5835775"/>
              <a:gd name="connsiteY16" fmla="*/ 1099146 h 6730860"/>
              <a:gd name="connsiteX17" fmla="*/ 4362805 w 5835775"/>
              <a:gd name="connsiteY17" fmla="*/ 855055 h 6730860"/>
              <a:gd name="connsiteX18" fmla="*/ 0 w 5835775"/>
              <a:gd name="connsiteY18" fmla="*/ 0 h 6730860"/>
              <a:gd name="connsiteX19" fmla="*/ 3267758 w 5835775"/>
              <a:gd name="connsiteY19" fmla="*/ 0 h 6730860"/>
              <a:gd name="connsiteX20" fmla="*/ 3305063 w 5835775"/>
              <a:gd name="connsiteY20" fmla="*/ 63726 h 6730860"/>
              <a:gd name="connsiteX21" fmla="*/ 3406985 w 5835775"/>
              <a:gd name="connsiteY21" fmla="*/ 462295 h 6730860"/>
              <a:gd name="connsiteX22" fmla="*/ 2970594 w 5835775"/>
              <a:gd name="connsiteY22" fmla="*/ 1557974 h 6730860"/>
              <a:gd name="connsiteX23" fmla="*/ 3515337 w 5835775"/>
              <a:gd name="connsiteY23" fmla="*/ 2066142 h 6730860"/>
              <a:gd name="connsiteX24" fmla="*/ 4650938 w 5835775"/>
              <a:gd name="connsiteY24" fmla="*/ 2132151 h 6730860"/>
              <a:gd name="connsiteX25" fmla="*/ 4897972 w 5835775"/>
              <a:gd name="connsiteY25" fmla="*/ 2795603 h 6730860"/>
              <a:gd name="connsiteX26" fmla="*/ 4062979 w 5835775"/>
              <a:gd name="connsiteY26" fmla="*/ 3417553 h 6730860"/>
              <a:gd name="connsiteX27" fmla="*/ 3501188 w 5835775"/>
              <a:gd name="connsiteY27" fmla="*/ 3937791 h 6730860"/>
              <a:gd name="connsiteX28" fmla="*/ 4449937 w 5835775"/>
              <a:gd name="connsiteY28" fmla="*/ 4695499 h 6730860"/>
              <a:gd name="connsiteX29" fmla="*/ 5440291 w 5835775"/>
              <a:gd name="connsiteY29" fmla="*/ 4956658 h 6730860"/>
              <a:gd name="connsiteX30" fmla="*/ 5762821 w 5835775"/>
              <a:gd name="connsiteY30" fmla="*/ 6073049 h 6730860"/>
              <a:gd name="connsiteX31" fmla="*/ 4438972 w 5835775"/>
              <a:gd name="connsiteY31" fmla="*/ 6432286 h 6730860"/>
              <a:gd name="connsiteX32" fmla="*/ 3687617 w 5835775"/>
              <a:gd name="connsiteY32" fmla="*/ 5512601 h 6730860"/>
              <a:gd name="connsiteX33" fmla="*/ 3137471 w 5835775"/>
              <a:gd name="connsiteY33" fmla="*/ 5228621 h 6730860"/>
              <a:gd name="connsiteX34" fmla="*/ 2219026 w 5835775"/>
              <a:gd name="connsiteY34" fmla="*/ 6103852 h 6730860"/>
              <a:gd name="connsiteX35" fmla="*/ 962609 w 5835775"/>
              <a:gd name="connsiteY35" fmla="*/ 5594024 h 6730860"/>
              <a:gd name="connsiteX36" fmla="*/ 9468 w 5835775"/>
              <a:gd name="connsiteY36" fmla="*/ 6709780 h 6730860"/>
              <a:gd name="connsiteX37" fmla="*/ 0 w 5835775"/>
              <a:gd name="connsiteY37" fmla="*/ 6715849 h 6730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835775" h="6730860">
                <a:moveTo>
                  <a:pt x="1016151" y="6072484"/>
                </a:moveTo>
                <a:cubicBezTo>
                  <a:pt x="1037999" y="6073765"/>
                  <a:pt x="1060047" y="6077256"/>
                  <a:pt x="1082018" y="6083111"/>
                </a:cubicBezTo>
                <a:cubicBezTo>
                  <a:pt x="1257801" y="6129954"/>
                  <a:pt x="1362328" y="6310424"/>
                  <a:pt x="1315484" y="6486206"/>
                </a:cubicBezTo>
                <a:cubicBezTo>
                  <a:pt x="1268642" y="6661989"/>
                  <a:pt x="1088168" y="6766515"/>
                  <a:pt x="912386" y="6719672"/>
                </a:cubicBezTo>
                <a:cubicBezTo>
                  <a:pt x="736607" y="6672830"/>
                  <a:pt x="632080" y="6492357"/>
                  <a:pt x="678923" y="6316576"/>
                </a:cubicBezTo>
                <a:cubicBezTo>
                  <a:pt x="719910" y="6162766"/>
                  <a:pt x="863206" y="6063513"/>
                  <a:pt x="1016151" y="6072484"/>
                </a:cubicBezTo>
                <a:close/>
                <a:moveTo>
                  <a:pt x="4968517" y="3411427"/>
                </a:moveTo>
                <a:cubicBezTo>
                  <a:pt x="5005224" y="3413581"/>
                  <a:pt x="5042261" y="3419444"/>
                  <a:pt x="5079176" y="3429280"/>
                </a:cubicBezTo>
                <a:cubicBezTo>
                  <a:pt x="5374488" y="3507975"/>
                  <a:pt x="5550091" y="3811170"/>
                  <a:pt x="5471396" y="4106482"/>
                </a:cubicBezTo>
                <a:cubicBezTo>
                  <a:pt x="5392701" y="4401796"/>
                  <a:pt x="5089508" y="4577399"/>
                  <a:pt x="4794194" y="4498704"/>
                </a:cubicBezTo>
                <a:cubicBezTo>
                  <a:pt x="4498880" y="4420008"/>
                  <a:pt x="4323277" y="4116815"/>
                  <a:pt x="4401974" y="3821503"/>
                </a:cubicBezTo>
                <a:cubicBezTo>
                  <a:pt x="4470833" y="3563104"/>
                  <a:pt x="4711571" y="3396357"/>
                  <a:pt x="4968517" y="3411427"/>
                </a:cubicBezTo>
                <a:close/>
                <a:moveTo>
                  <a:pt x="4362805" y="855055"/>
                </a:moveTo>
                <a:cubicBezTo>
                  <a:pt x="4384656" y="856336"/>
                  <a:pt x="4406701" y="859827"/>
                  <a:pt x="4428674" y="865682"/>
                </a:cubicBezTo>
                <a:cubicBezTo>
                  <a:pt x="4604455" y="912524"/>
                  <a:pt x="4708982" y="1092997"/>
                  <a:pt x="4662139" y="1268778"/>
                </a:cubicBezTo>
                <a:cubicBezTo>
                  <a:pt x="4615296" y="1444559"/>
                  <a:pt x="4434824" y="1549086"/>
                  <a:pt x="4259044" y="1502244"/>
                </a:cubicBezTo>
                <a:cubicBezTo>
                  <a:pt x="4083261" y="1455402"/>
                  <a:pt x="3978736" y="1274928"/>
                  <a:pt x="4025578" y="1099146"/>
                </a:cubicBezTo>
                <a:cubicBezTo>
                  <a:pt x="4066564" y="945337"/>
                  <a:pt x="4209864" y="846084"/>
                  <a:pt x="4362805" y="855055"/>
                </a:cubicBezTo>
                <a:close/>
                <a:moveTo>
                  <a:pt x="0" y="0"/>
                </a:moveTo>
                <a:lnTo>
                  <a:pt x="3267758" y="0"/>
                </a:lnTo>
                <a:lnTo>
                  <a:pt x="3305063" y="63726"/>
                </a:lnTo>
                <a:cubicBezTo>
                  <a:pt x="3369183" y="191635"/>
                  <a:pt x="3406589" y="329370"/>
                  <a:pt x="3406985" y="462295"/>
                </a:cubicBezTo>
                <a:cubicBezTo>
                  <a:pt x="3408485" y="962453"/>
                  <a:pt x="2891543" y="1144904"/>
                  <a:pt x="2970594" y="1557974"/>
                </a:cubicBezTo>
                <a:cubicBezTo>
                  <a:pt x="3032280" y="1880398"/>
                  <a:pt x="3449119" y="2040925"/>
                  <a:pt x="3515337" y="2066142"/>
                </a:cubicBezTo>
                <a:cubicBezTo>
                  <a:pt x="4015284" y="2256630"/>
                  <a:pt x="4332227" y="1913363"/>
                  <a:pt x="4650938" y="2132151"/>
                </a:cubicBezTo>
                <a:cubicBezTo>
                  <a:pt x="4853731" y="2271360"/>
                  <a:pt x="4965324" y="2574996"/>
                  <a:pt x="4897972" y="2795603"/>
                </a:cubicBezTo>
                <a:cubicBezTo>
                  <a:pt x="4830989" y="3014971"/>
                  <a:pt x="4662056" y="3104561"/>
                  <a:pt x="4062979" y="3417553"/>
                </a:cubicBezTo>
                <a:cubicBezTo>
                  <a:pt x="3838920" y="3534602"/>
                  <a:pt x="3512702" y="3705038"/>
                  <a:pt x="3501188" y="3937791"/>
                </a:cubicBezTo>
                <a:cubicBezTo>
                  <a:pt x="3482029" y="4324932"/>
                  <a:pt x="4394257" y="4674655"/>
                  <a:pt x="4449937" y="4695499"/>
                </a:cubicBezTo>
                <a:cubicBezTo>
                  <a:pt x="4884270" y="4858160"/>
                  <a:pt x="5186431" y="4793445"/>
                  <a:pt x="5440291" y="4956658"/>
                </a:cubicBezTo>
                <a:cubicBezTo>
                  <a:pt x="5797237" y="5186171"/>
                  <a:pt x="5933047" y="5687465"/>
                  <a:pt x="5762821" y="6073049"/>
                </a:cubicBezTo>
                <a:cubicBezTo>
                  <a:pt x="5566196" y="6518425"/>
                  <a:pt x="4842241" y="6698608"/>
                  <a:pt x="4438972" y="6432286"/>
                </a:cubicBezTo>
                <a:cubicBezTo>
                  <a:pt x="4148514" y="6240453"/>
                  <a:pt x="4125510" y="5878795"/>
                  <a:pt x="3687617" y="5512601"/>
                </a:cubicBezTo>
                <a:cubicBezTo>
                  <a:pt x="3487248" y="5345038"/>
                  <a:pt x="3330804" y="5214736"/>
                  <a:pt x="3137471" y="5228621"/>
                </a:cubicBezTo>
                <a:cubicBezTo>
                  <a:pt x="2702082" y="5259873"/>
                  <a:pt x="2676865" y="5988253"/>
                  <a:pt x="2219026" y="6103852"/>
                </a:cubicBezTo>
                <a:cubicBezTo>
                  <a:pt x="1741606" y="6224379"/>
                  <a:pt x="1457366" y="5508411"/>
                  <a:pt x="962609" y="5594024"/>
                </a:cubicBezTo>
                <a:cubicBezTo>
                  <a:pt x="494464" y="5675021"/>
                  <a:pt x="474925" y="6363960"/>
                  <a:pt x="9468" y="6709780"/>
                </a:cubicBezTo>
                <a:lnTo>
                  <a:pt x="0" y="671584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4220" y="663960"/>
            <a:ext cx="2987417" cy="3228104"/>
          </a:xfrm>
        </p:spPr>
        <p:txBody>
          <a:bodyPr anchor="b">
            <a:normAutofit/>
          </a:bodyPr>
          <a:lstStyle/>
          <a:p>
            <a:r>
              <a:rPr lang="sk-SK" sz="4400">
                <a:latin typeface="Sabon Next LT"/>
                <a:cs typeface="Sabon Next LT"/>
              </a:rPr>
              <a:t>Slovakia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4220" y="4257675"/>
            <a:ext cx="2987417" cy="876300"/>
          </a:xfrm>
        </p:spPr>
        <p:txBody>
          <a:bodyPr anchor="t">
            <a:normAutofit/>
          </a:bodyPr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7655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380B7A-5B85-4642-8878-2089DEF2C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48D562A-EF99-44C6-AA29-9D3E42177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2299" y="-1"/>
            <a:ext cx="5726653" cy="6858000"/>
          </a:xfrm>
          <a:custGeom>
            <a:avLst/>
            <a:gdLst>
              <a:gd name="connsiteX0" fmla="*/ 615190 w 5726653"/>
              <a:gd name="connsiteY0" fmla="*/ 3536635 h 6858000"/>
              <a:gd name="connsiteX1" fmla="*/ 1124778 w 5726653"/>
              <a:gd name="connsiteY1" fmla="*/ 4046223 h 6858000"/>
              <a:gd name="connsiteX2" fmla="*/ 615190 w 5726653"/>
              <a:gd name="connsiteY2" fmla="*/ 4555811 h 6858000"/>
              <a:gd name="connsiteX3" fmla="*/ 105602 w 5726653"/>
              <a:gd name="connsiteY3" fmla="*/ 4046223 h 6858000"/>
              <a:gd name="connsiteX4" fmla="*/ 615190 w 5726653"/>
              <a:gd name="connsiteY4" fmla="*/ 3536635 h 6858000"/>
              <a:gd name="connsiteX5" fmla="*/ 1497780 w 5726653"/>
              <a:gd name="connsiteY5" fmla="*/ 0 h 6858000"/>
              <a:gd name="connsiteX6" fmla="*/ 5164844 w 5726653"/>
              <a:gd name="connsiteY6" fmla="*/ 0 h 6858000"/>
              <a:gd name="connsiteX7" fmla="*/ 5726653 w 5726653"/>
              <a:gd name="connsiteY7" fmla="*/ 0 h 6858000"/>
              <a:gd name="connsiteX8" fmla="*/ 5726653 w 5726653"/>
              <a:gd name="connsiteY8" fmla="*/ 6858000 h 6858000"/>
              <a:gd name="connsiteX9" fmla="*/ 311757 w 5726653"/>
              <a:gd name="connsiteY9" fmla="*/ 6858000 h 6858000"/>
              <a:gd name="connsiteX10" fmla="*/ 314130 w 5726653"/>
              <a:gd name="connsiteY10" fmla="*/ 6707670 h 6858000"/>
              <a:gd name="connsiteX11" fmla="*/ 599702 w 5726653"/>
              <a:gd name="connsiteY11" fmla="*/ 5670858 h 6858000"/>
              <a:gd name="connsiteX12" fmla="*/ 1211433 w 5726653"/>
              <a:gd name="connsiteY12" fmla="*/ 4641255 h 6858000"/>
              <a:gd name="connsiteX13" fmla="*/ 1053041 w 5726653"/>
              <a:gd name="connsiteY13" fmla="*/ 3164269 h 6858000"/>
              <a:gd name="connsiteX14" fmla="*/ 607048 w 5726653"/>
              <a:gd name="connsiteY14" fmla="*/ 2589405 h 6858000"/>
              <a:gd name="connsiteX15" fmla="*/ 1054915 w 5726653"/>
              <a:gd name="connsiteY15" fmla="*/ 1068099 h 6858000"/>
              <a:gd name="connsiteX16" fmla="*/ 1502877 w 5726653"/>
              <a:gd name="connsiteY16" fmla="*/ 419995 h 6858000"/>
              <a:gd name="connsiteX17" fmla="*/ 1505904 w 5726653"/>
              <a:gd name="connsiteY17" fmla="*/ 184996 h 6858000"/>
              <a:gd name="connsiteX18" fmla="*/ 14543 w 5726653"/>
              <a:gd name="connsiteY18" fmla="*/ 0 h 6858000"/>
              <a:gd name="connsiteX19" fmla="*/ 879351 w 5726653"/>
              <a:gd name="connsiteY19" fmla="*/ 0 h 6858000"/>
              <a:gd name="connsiteX20" fmla="*/ 892053 w 5726653"/>
              <a:gd name="connsiteY20" fmla="*/ 78052 h 6858000"/>
              <a:gd name="connsiteX21" fmla="*/ 561940 w 5726653"/>
              <a:gd name="connsiteY21" fmla="*/ 535443 h 6858000"/>
              <a:gd name="connsiteX22" fmla="*/ 15319 w 5726653"/>
              <a:gd name="connsiteY22" fmla="*/ 219852 h 6858000"/>
              <a:gd name="connsiteX23" fmla="*/ 4234 w 5726653"/>
              <a:gd name="connsiteY23" fmla="*/ 429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726653" h="6858000">
                <a:moveTo>
                  <a:pt x="615190" y="3536635"/>
                </a:moveTo>
                <a:cubicBezTo>
                  <a:pt x="896628" y="3536635"/>
                  <a:pt x="1124778" y="3764785"/>
                  <a:pt x="1124778" y="4046223"/>
                </a:cubicBezTo>
                <a:cubicBezTo>
                  <a:pt x="1124778" y="4327661"/>
                  <a:pt x="896628" y="4555811"/>
                  <a:pt x="615190" y="4555811"/>
                </a:cubicBezTo>
                <a:cubicBezTo>
                  <a:pt x="333752" y="4555811"/>
                  <a:pt x="105602" y="4327661"/>
                  <a:pt x="105602" y="4046223"/>
                </a:cubicBezTo>
                <a:cubicBezTo>
                  <a:pt x="105602" y="3764785"/>
                  <a:pt x="333752" y="3536635"/>
                  <a:pt x="615190" y="3536635"/>
                </a:cubicBezTo>
                <a:close/>
                <a:moveTo>
                  <a:pt x="1497780" y="0"/>
                </a:moveTo>
                <a:lnTo>
                  <a:pt x="5164844" y="0"/>
                </a:lnTo>
                <a:lnTo>
                  <a:pt x="5726653" y="0"/>
                </a:lnTo>
                <a:lnTo>
                  <a:pt x="5726653" y="6858000"/>
                </a:lnTo>
                <a:lnTo>
                  <a:pt x="311757" y="6858000"/>
                </a:lnTo>
                <a:lnTo>
                  <a:pt x="314130" y="6707670"/>
                </a:lnTo>
                <a:cubicBezTo>
                  <a:pt x="335132" y="6366409"/>
                  <a:pt x="433651" y="6019042"/>
                  <a:pt x="599702" y="5670858"/>
                </a:cubicBezTo>
                <a:cubicBezTo>
                  <a:pt x="770257" y="5311556"/>
                  <a:pt x="1010813" y="4986832"/>
                  <a:pt x="1211433" y="4641255"/>
                </a:cubicBezTo>
                <a:cubicBezTo>
                  <a:pt x="1493036" y="4154456"/>
                  <a:pt x="1511835" y="3622744"/>
                  <a:pt x="1053041" y="3164269"/>
                </a:cubicBezTo>
                <a:cubicBezTo>
                  <a:pt x="881977" y="2993264"/>
                  <a:pt x="700422" y="2805523"/>
                  <a:pt x="607048" y="2589405"/>
                </a:cubicBezTo>
                <a:cubicBezTo>
                  <a:pt x="366279" y="2032158"/>
                  <a:pt x="541125" y="1508061"/>
                  <a:pt x="1054915" y="1068099"/>
                </a:cubicBezTo>
                <a:cubicBezTo>
                  <a:pt x="1261027" y="891535"/>
                  <a:pt x="1489688" y="709488"/>
                  <a:pt x="1502877" y="419995"/>
                </a:cubicBezTo>
                <a:cubicBezTo>
                  <a:pt x="1506389" y="341910"/>
                  <a:pt x="1507262" y="263520"/>
                  <a:pt x="1505904" y="184996"/>
                </a:cubicBezTo>
                <a:close/>
                <a:moveTo>
                  <a:pt x="14543" y="0"/>
                </a:moveTo>
                <a:lnTo>
                  <a:pt x="879351" y="0"/>
                </a:lnTo>
                <a:lnTo>
                  <a:pt x="892053" y="78052"/>
                </a:lnTo>
                <a:cubicBezTo>
                  <a:pt x="904492" y="285271"/>
                  <a:pt x="770271" y="479621"/>
                  <a:pt x="561940" y="535443"/>
                </a:cubicBezTo>
                <a:cubicBezTo>
                  <a:pt x="323846" y="599240"/>
                  <a:pt x="79116" y="457945"/>
                  <a:pt x="15319" y="219852"/>
                </a:cubicBezTo>
                <a:cubicBezTo>
                  <a:pt x="-631" y="160329"/>
                  <a:pt x="-3762" y="100391"/>
                  <a:pt x="4234" y="429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3F564E8-38C4-88CC-E3AF-5C863D1DE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1423" y="777817"/>
            <a:ext cx="5369169" cy="1582784"/>
          </a:xfrm>
        </p:spPr>
        <p:txBody>
          <a:bodyPr>
            <a:normAutofit/>
          </a:bodyPr>
          <a:lstStyle/>
          <a:p>
            <a:r>
              <a:rPr lang="sk-SK" dirty="0">
                <a:cs typeface="Posterama"/>
              </a:rPr>
              <a:t>M.R. Štefánik</a:t>
            </a:r>
            <a:endParaRPr lang="sk-SK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0706351-3CB9-7ED6-BBCB-B6922143C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768" y="3224699"/>
            <a:ext cx="4101352" cy="3240732"/>
          </a:xfrm>
        </p:spPr>
        <p:txBody>
          <a:bodyPr anchor="t">
            <a:normAutofit/>
          </a:bodyPr>
          <a:lstStyle/>
          <a:p>
            <a:pPr marL="342900" indent="-342900">
              <a:buFont typeface="Arial" panose="020B0504020202020204" pitchFamily="34" charset="0"/>
              <a:buChar char="•"/>
            </a:pPr>
            <a:r>
              <a:rPr lang="en-US" sz="2400" dirty="0"/>
              <a:t>*1880</a:t>
            </a:r>
          </a:p>
          <a:p>
            <a:pPr marL="342900" indent="-342900">
              <a:buFont typeface="Arial" panose="020B0504020202020204" pitchFamily="34" charset="0"/>
              <a:buChar char="•"/>
            </a:pPr>
            <a:r>
              <a:rPr lang="sk-SK" sz="2400" dirty="0">
                <a:ea typeface="+mn-lt"/>
                <a:cs typeface="+mn-lt"/>
              </a:rPr>
              <a:t>✞1919</a:t>
            </a:r>
            <a:endParaRPr lang="en-US" dirty="0"/>
          </a:p>
          <a:p>
            <a:pPr marL="342900" indent="-342900">
              <a:buFont typeface="Arial" panose="020B0504020202020204" pitchFamily="34" charset="0"/>
              <a:buChar char="•"/>
            </a:pPr>
            <a:r>
              <a:rPr lang="en-US" sz="2400" dirty="0"/>
              <a:t>General of French army</a:t>
            </a:r>
          </a:p>
          <a:p>
            <a:pPr marL="342900" indent="-342900">
              <a:buFont typeface="Arial" panose="020B0504020202020204" pitchFamily="34" charset="0"/>
              <a:buChar char="•"/>
            </a:pPr>
            <a:r>
              <a:rPr lang="en-US" sz="2400" dirty="0"/>
              <a:t>Pilot</a:t>
            </a:r>
          </a:p>
        </p:txBody>
      </p:sp>
      <p:pic>
        <p:nvPicPr>
          <p:cNvPr id="4" name="Zástupný objekt pre obsah 3" descr="Obrázok, na ktorom je ošatenie, vojenská uniforma, osoba, ľudská tvár&#10;&#10;Automaticky generovaný popis">
            <a:extLst>
              <a:ext uri="{FF2B5EF4-FFF2-40B4-BE49-F238E27FC236}">
                <a16:creationId xmlns:a16="http://schemas.microsoft.com/office/drawing/2014/main" id="{2FE3FB6F-C2EA-5E62-1EF8-373476B6A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490718" y="1089126"/>
            <a:ext cx="4323032" cy="576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4236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3" name="Background Fill">
            <a:extLst>
              <a:ext uri="{FF2B5EF4-FFF2-40B4-BE49-F238E27FC236}">
                <a16:creationId xmlns:a16="http://schemas.microsoft.com/office/drawing/2014/main" id="{D0DA90F4-B24A-49DA-9477-972BFC4B1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ADAF001-055A-4E35-BF24-AF70A5FE24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986" y="0"/>
            <a:ext cx="10615628" cy="6858000"/>
          </a:xfrm>
          <a:custGeom>
            <a:avLst/>
            <a:gdLst>
              <a:gd name="connsiteX0" fmla="*/ 7169275 w 10615628"/>
              <a:gd name="connsiteY0" fmla="*/ 5665108 h 6858000"/>
              <a:gd name="connsiteX1" fmla="*/ 7514896 w 10615628"/>
              <a:gd name="connsiteY1" fmla="*/ 6010729 h 6858000"/>
              <a:gd name="connsiteX2" fmla="*/ 7169275 w 10615628"/>
              <a:gd name="connsiteY2" fmla="*/ 6356350 h 6858000"/>
              <a:gd name="connsiteX3" fmla="*/ 6823654 w 10615628"/>
              <a:gd name="connsiteY3" fmla="*/ 6010729 h 6858000"/>
              <a:gd name="connsiteX4" fmla="*/ 7169275 w 10615628"/>
              <a:gd name="connsiteY4" fmla="*/ 5665108 h 6858000"/>
              <a:gd name="connsiteX5" fmla="*/ 10010445 w 10615628"/>
              <a:gd name="connsiteY5" fmla="*/ 2285547 h 6858000"/>
              <a:gd name="connsiteX6" fmla="*/ 10456759 w 10615628"/>
              <a:gd name="connsiteY6" fmla="*/ 2731861 h 6858000"/>
              <a:gd name="connsiteX7" fmla="*/ 10010445 w 10615628"/>
              <a:gd name="connsiteY7" fmla="*/ 3178175 h 6858000"/>
              <a:gd name="connsiteX8" fmla="*/ 9564131 w 10615628"/>
              <a:gd name="connsiteY8" fmla="*/ 2731861 h 6858000"/>
              <a:gd name="connsiteX9" fmla="*/ 10010445 w 10615628"/>
              <a:gd name="connsiteY9" fmla="*/ 2285547 h 6858000"/>
              <a:gd name="connsiteX10" fmla="*/ 10354144 w 10615628"/>
              <a:gd name="connsiteY10" fmla="*/ 1626055 h 6858000"/>
              <a:gd name="connsiteX11" fmla="*/ 10615628 w 10615628"/>
              <a:gd name="connsiteY11" fmla="*/ 1887539 h 6858000"/>
              <a:gd name="connsiteX12" fmla="*/ 10354144 w 10615628"/>
              <a:gd name="connsiteY12" fmla="*/ 2149023 h 6858000"/>
              <a:gd name="connsiteX13" fmla="*/ 10092660 w 10615628"/>
              <a:gd name="connsiteY13" fmla="*/ 1887539 h 6858000"/>
              <a:gd name="connsiteX14" fmla="*/ 10354144 w 10615628"/>
              <a:gd name="connsiteY14" fmla="*/ 1626055 h 6858000"/>
              <a:gd name="connsiteX15" fmla="*/ 1458900 w 10615628"/>
              <a:gd name="connsiteY15" fmla="*/ 620486 h 6858000"/>
              <a:gd name="connsiteX16" fmla="*/ 1905214 w 10615628"/>
              <a:gd name="connsiteY16" fmla="*/ 1066801 h 6858000"/>
              <a:gd name="connsiteX17" fmla="*/ 1458900 w 10615628"/>
              <a:gd name="connsiteY17" fmla="*/ 1513115 h 6858000"/>
              <a:gd name="connsiteX18" fmla="*/ 1012586 w 10615628"/>
              <a:gd name="connsiteY18" fmla="*/ 1066801 h 6858000"/>
              <a:gd name="connsiteX19" fmla="*/ 1458900 w 10615628"/>
              <a:gd name="connsiteY19" fmla="*/ 620486 h 6858000"/>
              <a:gd name="connsiteX20" fmla="*/ 6634576 w 10615628"/>
              <a:gd name="connsiteY20" fmla="*/ 0 h 6858000"/>
              <a:gd name="connsiteX21" fmla="*/ 10141833 w 10615628"/>
              <a:gd name="connsiteY21" fmla="*/ 0 h 6858000"/>
              <a:gd name="connsiteX22" fmla="*/ 10200259 w 10615628"/>
              <a:gd name="connsiteY22" fmla="*/ 112226 h 6858000"/>
              <a:gd name="connsiteX23" fmla="*/ 9914574 w 10615628"/>
              <a:gd name="connsiteY23" fmla="*/ 1675664 h 6858000"/>
              <a:gd name="connsiteX24" fmla="*/ 9361608 w 10615628"/>
              <a:gd name="connsiteY24" fmla="*/ 2357295 h 6858000"/>
              <a:gd name="connsiteX25" fmla="*/ 9334634 w 10615628"/>
              <a:gd name="connsiteY25" fmla="*/ 3068329 h 6858000"/>
              <a:gd name="connsiteX26" fmla="*/ 9815041 w 10615628"/>
              <a:gd name="connsiteY26" fmla="*/ 3852733 h 6858000"/>
              <a:gd name="connsiteX27" fmla="*/ 9376175 w 10615628"/>
              <a:gd name="connsiteY27" fmla="*/ 5163128 h 6858000"/>
              <a:gd name="connsiteX28" fmla="*/ 7869812 w 10615628"/>
              <a:gd name="connsiteY28" fmla="*/ 5397802 h 6858000"/>
              <a:gd name="connsiteX29" fmla="*/ 6545391 w 10615628"/>
              <a:gd name="connsiteY29" fmla="*/ 5591204 h 6858000"/>
              <a:gd name="connsiteX30" fmla="*/ 5772722 w 10615628"/>
              <a:gd name="connsiteY30" fmla="*/ 6463273 h 6858000"/>
              <a:gd name="connsiteX31" fmla="*/ 5542128 w 10615628"/>
              <a:gd name="connsiteY31" fmla="*/ 6751894 h 6858000"/>
              <a:gd name="connsiteX32" fmla="*/ 5455474 w 10615628"/>
              <a:gd name="connsiteY32" fmla="*/ 6858000 h 6858000"/>
              <a:gd name="connsiteX33" fmla="*/ 3884321 w 10615628"/>
              <a:gd name="connsiteY33" fmla="*/ 6858000 h 6858000"/>
              <a:gd name="connsiteX34" fmla="*/ 3874161 w 10615628"/>
              <a:gd name="connsiteY34" fmla="*/ 6844415 h 6858000"/>
              <a:gd name="connsiteX35" fmla="*/ 3692625 w 10615628"/>
              <a:gd name="connsiteY35" fmla="*/ 6276208 h 6858000"/>
              <a:gd name="connsiteX36" fmla="*/ 2561203 w 10615628"/>
              <a:gd name="connsiteY36" fmla="*/ 5655807 h 6858000"/>
              <a:gd name="connsiteX37" fmla="*/ 69616 w 10615628"/>
              <a:gd name="connsiteY37" fmla="*/ 4277707 h 6858000"/>
              <a:gd name="connsiteX38" fmla="*/ 1642 w 10615628"/>
              <a:gd name="connsiteY38" fmla="*/ 3679829 h 6858000"/>
              <a:gd name="connsiteX39" fmla="*/ 368893 w 10615628"/>
              <a:gd name="connsiteY39" fmla="*/ 2516307 h 6858000"/>
              <a:gd name="connsiteX40" fmla="*/ 1113509 w 10615628"/>
              <a:gd name="connsiteY40" fmla="*/ 2192619 h 6858000"/>
              <a:gd name="connsiteX41" fmla="*/ 2037232 w 10615628"/>
              <a:gd name="connsiteY41" fmla="*/ 2005556 h 6858000"/>
              <a:gd name="connsiteX42" fmla="*/ 2547311 w 10615628"/>
              <a:gd name="connsiteY42" fmla="*/ 1405116 h 6858000"/>
              <a:gd name="connsiteX43" fmla="*/ 3900863 w 10615628"/>
              <a:gd name="connsiteY43" fmla="*/ 578768 h 6858000"/>
              <a:gd name="connsiteX44" fmla="*/ 4571571 w 10615628"/>
              <a:gd name="connsiteY44" fmla="*/ 860779 h 6858000"/>
              <a:gd name="connsiteX45" fmla="*/ 6039225 w 10615628"/>
              <a:gd name="connsiteY45" fmla="*/ 631501 h 6858000"/>
              <a:gd name="connsiteX46" fmla="*/ 6449432 w 10615628"/>
              <a:gd name="connsiteY46" fmla="*/ 19325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615628" h="6858000">
                <a:moveTo>
                  <a:pt x="7169275" y="5665108"/>
                </a:moveTo>
                <a:cubicBezTo>
                  <a:pt x="7360156" y="5665108"/>
                  <a:pt x="7514896" y="5819848"/>
                  <a:pt x="7514896" y="6010729"/>
                </a:cubicBezTo>
                <a:cubicBezTo>
                  <a:pt x="7514896" y="6201610"/>
                  <a:pt x="7360156" y="6356350"/>
                  <a:pt x="7169275" y="6356350"/>
                </a:cubicBezTo>
                <a:cubicBezTo>
                  <a:pt x="6978394" y="6356350"/>
                  <a:pt x="6823654" y="6201610"/>
                  <a:pt x="6823654" y="6010729"/>
                </a:cubicBezTo>
                <a:cubicBezTo>
                  <a:pt x="6823654" y="5819848"/>
                  <a:pt x="6978394" y="5665108"/>
                  <a:pt x="7169275" y="5665108"/>
                </a:cubicBezTo>
                <a:close/>
                <a:moveTo>
                  <a:pt x="10010445" y="2285547"/>
                </a:moveTo>
                <a:cubicBezTo>
                  <a:pt x="10256937" y="2285547"/>
                  <a:pt x="10456759" y="2485369"/>
                  <a:pt x="10456759" y="2731861"/>
                </a:cubicBezTo>
                <a:cubicBezTo>
                  <a:pt x="10456759" y="2978353"/>
                  <a:pt x="10256937" y="3178175"/>
                  <a:pt x="10010445" y="3178175"/>
                </a:cubicBezTo>
                <a:cubicBezTo>
                  <a:pt x="9763953" y="3178175"/>
                  <a:pt x="9564131" y="2978353"/>
                  <a:pt x="9564131" y="2731861"/>
                </a:cubicBezTo>
                <a:cubicBezTo>
                  <a:pt x="9564131" y="2485369"/>
                  <a:pt x="9763953" y="2285547"/>
                  <a:pt x="10010445" y="2285547"/>
                </a:cubicBezTo>
                <a:close/>
                <a:moveTo>
                  <a:pt x="10354144" y="1626055"/>
                </a:moveTo>
                <a:cubicBezTo>
                  <a:pt x="10498558" y="1626055"/>
                  <a:pt x="10615628" y="1743125"/>
                  <a:pt x="10615628" y="1887539"/>
                </a:cubicBezTo>
                <a:cubicBezTo>
                  <a:pt x="10615628" y="2031953"/>
                  <a:pt x="10498558" y="2149023"/>
                  <a:pt x="10354144" y="2149023"/>
                </a:cubicBezTo>
                <a:cubicBezTo>
                  <a:pt x="10209730" y="2149023"/>
                  <a:pt x="10092660" y="2031953"/>
                  <a:pt x="10092660" y="1887539"/>
                </a:cubicBezTo>
                <a:cubicBezTo>
                  <a:pt x="10092660" y="1743125"/>
                  <a:pt x="10209730" y="1626055"/>
                  <a:pt x="10354144" y="1626055"/>
                </a:cubicBezTo>
                <a:close/>
                <a:moveTo>
                  <a:pt x="1458900" y="620486"/>
                </a:moveTo>
                <a:cubicBezTo>
                  <a:pt x="1705392" y="620486"/>
                  <a:pt x="1905214" y="820308"/>
                  <a:pt x="1905214" y="1066801"/>
                </a:cubicBezTo>
                <a:cubicBezTo>
                  <a:pt x="1905214" y="1313293"/>
                  <a:pt x="1705392" y="1513115"/>
                  <a:pt x="1458900" y="1513115"/>
                </a:cubicBezTo>
                <a:cubicBezTo>
                  <a:pt x="1212408" y="1513115"/>
                  <a:pt x="1012586" y="1313293"/>
                  <a:pt x="1012586" y="1066801"/>
                </a:cubicBezTo>
                <a:cubicBezTo>
                  <a:pt x="1012586" y="820308"/>
                  <a:pt x="1212408" y="620486"/>
                  <a:pt x="1458900" y="620486"/>
                </a:cubicBezTo>
                <a:close/>
                <a:moveTo>
                  <a:pt x="6634576" y="0"/>
                </a:moveTo>
                <a:lnTo>
                  <a:pt x="10141833" y="0"/>
                </a:lnTo>
                <a:lnTo>
                  <a:pt x="10200259" y="112226"/>
                </a:lnTo>
                <a:cubicBezTo>
                  <a:pt x="10410238" y="575267"/>
                  <a:pt x="10394871" y="1153566"/>
                  <a:pt x="9914574" y="1675664"/>
                </a:cubicBezTo>
                <a:cubicBezTo>
                  <a:pt x="9716855" y="1890647"/>
                  <a:pt x="9539637" y="2125050"/>
                  <a:pt x="9361608" y="2357295"/>
                </a:cubicBezTo>
                <a:cubicBezTo>
                  <a:pt x="9193291" y="2576999"/>
                  <a:pt x="9188571" y="2830555"/>
                  <a:pt x="9334634" y="3068329"/>
                </a:cubicBezTo>
                <a:cubicBezTo>
                  <a:pt x="9495669" y="3329572"/>
                  <a:pt x="9683003" y="3577867"/>
                  <a:pt x="9815041" y="3852733"/>
                </a:cubicBezTo>
                <a:cubicBezTo>
                  <a:pt x="10050524" y="4342849"/>
                  <a:pt x="9955574" y="4825683"/>
                  <a:pt x="9376175" y="5163128"/>
                </a:cubicBezTo>
                <a:cubicBezTo>
                  <a:pt x="8901028" y="5439881"/>
                  <a:pt x="8396076" y="5450671"/>
                  <a:pt x="7869812" y="5397802"/>
                </a:cubicBezTo>
                <a:cubicBezTo>
                  <a:pt x="7414763" y="5352215"/>
                  <a:pt x="6924916" y="5316880"/>
                  <a:pt x="6545391" y="5591204"/>
                </a:cubicBezTo>
                <a:cubicBezTo>
                  <a:pt x="6238293" y="5813470"/>
                  <a:pt x="6024794" y="6166020"/>
                  <a:pt x="5772722" y="6463273"/>
                </a:cubicBezTo>
                <a:cubicBezTo>
                  <a:pt x="5693284" y="6557075"/>
                  <a:pt x="5618532" y="6655327"/>
                  <a:pt x="5542128" y="6751894"/>
                </a:cubicBezTo>
                <a:lnTo>
                  <a:pt x="5455474" y="6858000"/>
                </a:lnTo>
                <a:lnTo>
                  <a:pt x="3884321" y="6858000"/>
                </a:lnTo>
                <a:lnTo>
                  <a:pt x="3874161" y="6844415"/>
                </a:lnTo>
                <a:cubicBezTo>
                  <a:pt x="3769501" y="6682571"/>
                  <a:pt x="3725803" y="6471500"/>
                  <a:pt x="3692625" y="6276208"/>
                </a:cubicBezTo>
                <a:cubicBezTo>
                  <a:pt x="3594979" y="5704765"/>
                  <a:pt x="2996562" y="5529974"/>
                  <a:pt x="2561203" y="5655807"/>
                </a:cubicBezTo>
                <a:cubicBezTo>
                  <a:pt x="1295583" y="6024676"/>
                  <a:pt x="405172" y="5378784"/>
                  <a:pt x="69616" y="4277707"/>
                </a:cubicBezTo>
                <a:cubicBezTo>
                  <a:pt x="12162" y="4089023"/>
                  <a:pt x="22817" y="3880246"/>
                  <a:pt x="1642" y="3679829"/>
                </a:cubicBezTo>
                <a:cubicBezTo>
                  <a:pt x="-11845" y="3246492"/>
                  <a:pt x="53163" y="2840534"/>
                  <a:pt x="368893" y="2516307"/>
                </a:cubicBezTo>
                <a:cubicBezTo>
                  <a:pt x="570253" y="2309552"/>
                  <a:pt x="826642" y="2227146"/>
                  <a:pt x="1113509" y="2192619"/>
                </a:cubicBezTo>
                <a:cubicBezTo>
                  <a:pt x="1425464" y="2154856"/>
                  <a:pt x="1739170" y="2099965"/>
                  <a:pt x="2037232" y="2005556"/>
                </a:cubicBezTo>
                <a:cubicBezTo>
                  <a:pt x="2313447" y="1917890"/>
                  <a:pt x="2430109" y="1649903"/>
                  <a:pt x="2547311" y="1405116"/>
                </a:cubicBezTo>
                <a:cubicBezTo>
                  <a:pt x="2839303" y="794963"/>
                  <a:pt x="3300289" y="490428"/>
                  <a:pt x="3900863" y="578768"/>
                </a:cubicBezTo>
                <a:cubicBezTo>
                  <a:pt x="4133784" y="613024"/>
                  <a:pt x="4362118" y="739802"/>
                  <a:pt x="4571571" y="860779"/>
                </a:cubicBezTo>
                <a:cubicBezTo>
                  <a:pt x="5133169" y="1185277"/>
                  <a:pt x="5641898" y="1029502"/>
                  <a:pt x="6039225" y="631501"/>
                </a:cubicBezTo>
                <a:cubicBezTo>
                  <a:pt x="6180164" y="489888"/>
                  <a:pt x="6313483" y="339980"/>
                  <a:pt x="6449432" y="1932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60318AD-1412-EA7B-84BE-40CF16889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328" y="3025695"/>
            <a:ext cx="7994883" cy="192646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8000" dirty="0"/>
              <a:t>Slovak Sport Representatives</a:t>
            </a:r>
            <a:endParaRPr lang="en-US" sz="8000" dirty="0">
              <a:cs typeface="Posterama"/>
            </a:endParaRPr>
          </a:p>
        </p:txBody>
      </p:sp>
    </p:spTree>
    <p:extLst>
      <p:ext uri="{BB962C8B-B14F-4D97-AF65-F5344CB8AC3E}">
        <p14:creationId xmlns:p14="http://schemas.microsoft.com/office/powerpoint/2010/main" val="1984927258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47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Zástupný objekt pre obsah 6" descr="Obrázok, na ktorom je exteriér, helma, helma na bicykel, koleso bicykla&#10;&#10;Automaticky generovaný popis">
            <a:extLst>
              <a:ext uri="{FF2B5EF4-FFF2-40B4-BE49-F238E27FC236}">
                <a16:creationId xmlns:a16="http://schemas.microsoft.com/office/drawing/2014/main" id="{F66C2B1B-1C0D-0237-7BD8-2916C94EE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2287" b="13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07EC7751-495D-487E-B212-AB1DD0DB1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1"/>
            <a:ext cx="12188952" cy="312661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36200">
                <a:srgbClr val="000000">
                  <a:alpha val="33000"/>
                </a:srgbClr>
              </a:gs>
              <a:gs pos="0">
                <a:srgbClr val="000000">
                  <a:alpha val="5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E4D712-8E4A-4B21-8921-C642CE16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1701" y="596441"/>
            <a:ext cx="8530929" cy="19421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600" dirty="0">
                <a:solidFill>
                  <a:srgbClr val="FFFFFF"/>
                </a:solidFill>
              </a:rPr>
              <a:t>Peter Sagan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A00DF8D-2CBA-449E-B29E-B111149DF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602" y="4142197"/>
            <a:ext cx="12191999" cy="271580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55000">
                <a:srgbClr val="000000">
                  <a:alpha val="37000"/>
                </a:srgbClr>
              </a:gs>
              <a:gs pos="0">
                <a:srgbClr val="000000">
                  <a:alpha val="6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2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3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jekt pre obsah 3" descr="Obrázok, na ktorom je exteriér, lyžovanie, šport, osoba&#10;&#10;Automaticky generovaný popis">
            <a:extLst>
              <a:ext uri="{FF2B5EF4-FFF2-40B4-BE49-F238E27FC236}">
                <a16:creationId xmlns:a16="http://schemas.microsoft.com/office/drawing/2014/main" id="{285D3E65-8CA2-0A89-E9A6-2FA58B54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2274" b="131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56BD7DD2-1738-4D5D-955B-0F7C68C99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534478" y="3308697"/>
            <a:ext cx="2657521" cy="3554844"/>
          </a:xfrm>
          <a:custGeom>
            <a:avLst/>
            <a:gdLst>
              <a:gd name="connsiteX0" fmla="*/ 1231997 w 3761741"/>
              <a:gd name="connsiteY0" fmla="*/ 3753085 h 5031909"/>
              <a:gd name="connsiteX1" fmla="*/ 1491504 w 3761741"/>
              <a:gd name="connsiteY1" fmla="*/ 3915246 h 5031909"/>
              <a:gd name="connsiteX2" fmla="*/ 1372239 w 3761741"/>
              <a:gd name="connsiteY2" fmla="*/ 4360348 h 5031909"/>
              <a:gd name="connsiteX3" fmla="*/ 927138 w 3761741"/>
              <a:gd name="connsiteY3" fmla="*/ 4241084 h 5031909"/>
              <a:gd name="connsiteX4" fmla="*/ 1046403 w 3761741"/>
              <a:gd name="connsiteY4" fmla="*/ 3795982 h 5031909"/>
              <a:gd name="connsiteX5" fmla="*/ 1231997 w 3761741"/>
              <a:gd name="connsiteY5" fmla="*/ 3753085 h 5031909"/>
              <a:gd name="connsiteX6" fmla="*/ 1759997 w 3761741"/>
              <a:gd name="connsiteY6" fmla="*/ 3489191 h 5031909"/>
              <a:gd name="connsiteX7" fmla="*/ 1919508 w 3761741"/>
              <a:gd name="connsiteY7" fmla="*/ 3568587 h 5031909"/>
              <a:gd name="connsiteX8" fmla="*/ 1860512 w 3761741"/>
              <a:gd name="connsiteY8" fmla="*/ 3788765 h 5031909"/>
              <a:gd name="connsiteX9" fmla="*/ 1640334 w 3761741"/>
              <a:gd name="connsiteY9" fmla="*/ 3729768 h 5031909"/>
              <a:gd name="connsiteX10" fmla="*/ 1699331 w 3761741"/>
              <a:gd name="connsiteY10" fmla="*/ 3509591 h 5031909"/>
              <a:gd name="connsiteX11" fmla="*/ 1759997 w 3761741"/>
              <a:gd name="connsiteY11" fmla="*/ 3489191 h 5031909"/>
              <a:gd name="connsiteX12" fmla="*/ 0 w 3761741"/>
              <a:gd name="connsiteY12" fmla="*/ 0 h 5031909"/>
              <a:gd name="connsiteX13" fmla="*/ 3761741 w 3761741"/>
              <a:gd name="connsiteY13" fmla="*/ 0 h 5031909"/>
              <a:gd name="connsiteX14" fmla="*/ 3681829 w 3761741"/>
              <a:gd name="connsiteY14" fmla="*/ 50256 h 5031909"/>
              <a:gd name="connsiteX15" fmla="*/ 2937684 w 3761741"/>
              <a:gd name="connsiteY15" fmla="*/ 451413 h 5031909"/>
              <a:gd name="connsiteX16" fmla="*/ 2372686 w 3761741"/>
              <a:gd name="connsiteY16" fmla="*/ 1727662 h 5031909"/>
              <a:gd name="connsiteX17" fmla="*/ 2465529 w 3761741"/>
              <a:gd name="connsiteY17" fmla="*/ 2404960 h 5031909"/>
              <a:gd name="connsiteX18" fmla="*/ 1386395 w 3761741"/>
              <a:gd name="connsiteY18" fmla="*/ 3432457 h 5031909"/>
              <a:gd name="connsiteX19" fmla="*/ 717407 w 3761741"/>
              <a:gd name="connsiteY19" fmla="*/ 3749372 h 5031909"/>
              <a:gd name="connsiteX20" fmla="*/ 322998 w 3761741"/>
              <a:gd name="connsiteY20" fmla="*/ 4542230 h 5031909"/>
              <a:gd name="connsiteX21" fmla="*/ 7948 w 3761741"/>
              <a:gd name="connsiteY21" fmla="*/ 5025561 h 5031909"/>
              <a:gd name="connsiteX22" fmla="*/ 0 w 3761741"/>
              <a:gd name="connsiteY22" fmla="*/ 5031909 h 5031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761741" h="5031909">
                <a:moveTo>
                  <a:pt x="1231997" y="3753085"/>
                </a:moveTo>
                <a:cubicBezTo>
                  <a:pt x="1336336" y="3760459"/>
                  <a:pt x="1435268" y="3817843"/>
                  <a:pt x="1491504" y="3915246"/>
                </a:cubicBezTo>
                <a:cubicBezTo>
                  <a:pt x="1581482" y="4071092"/>
                  <a:pt x="1528085" y="4270371"/>
                  <a:pt x="1372239" y="4360348"/>
                </a:cubicBezTo>
                <a:cubicBezTo>
                  <a:pt x="1216394" y="4450325"/>
                  <a:pt x="1017115" y="4396929"/>
                  <a:pt x="927138" y="4241084"/>
                </a:cubicBezTo>
                <a:cubicBezTo>
                  <a:pt x="837160" y="4085238"/>
                  <a:pt x="890557" y="3885959"/>
                  <a:pt x="1046403" y="3795982"/>
                </a:cubicBezTo>
                <a:cubicBezTo>
                  <a:pt x="1104845" y="3762240"/>
                  <a:pt x="1169394" y="3748660"/>
                  <a:pt x="1231997" y="3753085"/>
                </a:cubicBezTo>
                <a:close/>
                <a:moveTo>
                  <a:pt x="1759997" y="3489191"/>
                </a:moveTo>
                <a:cubicBezTo>
                  <a:pt x="1822331" y="3481456"/>
                  <a:pt x="1886126" y="3510769"/>
                  <a:pt x="1919508" y="3568587"/>
                </a:cubicBezTo>
                <a:cubicBezTo>
                  <a:pt x="1964017" y="3645679"/>
                  <a:pt x="1937603" y="3744256"/>
                  <a:pt x="1860512" y="3788765"/>
                </a:cubicBezTo>
                <a:cubicBezTo>
                  <a:pt x="1783420" y="3833274"/>
                  <a:pt x="1684844" y="3806860"/>
                  <a:pt x="1640334" y="3729768"/>
                </a:cubicBezTo>
                <a:cubicBezTo>
                  <a:pt x="1595825" y="3652677"/>
                  <a:pt x="1622238" y="3554100"/>
                  <a:pt x="1699331" y="3509591"/>
                </a:cubicBezTo>
                <a:cubicBezTo>
                  <a:pt x="1718604" y="3498464"/>
                  <a:pt x="1739219" y="3491769"/>
                  <a:pt x="1759997" y="3489191"/>
                </a:cubicBezTo>
                <a:close/>
                <a:moveTo>
                  <a:pt x="0" y="0"/>
                </a:moveTo>
                <a:lnTo>
                  <a:pt x="3761741" y="0"/>
                </a:lnTo>
                <a:lnTo>
                  <a:pt x="3681829" y="50256"/>
                </a:lnTo>
                <a:cubicBezTo>
                  <a:pt x="3438848" y="191089"/>
                  <a:pt x="3181881" y="311202"/>
                  <a:pt x="2937684" y="451413"/>
                </a:cubicBezTo>
                <a:cubicBezTo>
                  <a:pt x="2479845" y="715229"/>
                  <a:pt x="2214753" y="1139058"/>
                  <a:pt x="2372686" y="1727662"/>
                </a:cubicBezTo>
                <a:cubicBezTo>
                  <a:pt x="2431549" y="1947175"/>
                  <a:pt x="2491082" y="2185236"/>
                  <a:pt x="2465529" y="2404960"/>
                </a:cubicBezTo>
                <a:cubicBezTo>
                  <a:pt x="2399653" y="2971510"/>
                  <a:pt x="2011160" y="3315831"/>
                  <a:pt x="1386395" y="3432457"/>
                </a:cubicBezTo>
                <a:cubicBezTo>
                  <a:pt x="1135728" y="3479297"/>
                  <a:pt x="864140" y="3520006"/>
                  <a:pt x="717407" y="3749372"/>
                </a:cubicBezTo>
                <a:cubicBezTo>
                  <a:pt x="559240" y="3996927"/>
                  <a:pt x="433133" y="4268292"/>
                  <a:pt x="322998" y="4542230"/>
                </a:cubicBezTo>
                <a:cubicBezTo>
                  <a:pt x="247175" y="4731198"/>
                  <a:pt x="151079" y="4898056"/>
                  <a:pt x="7948" y="5025561"/>
                </a:cubicBezTo>
                <a:lnTo>
                  <a:pt x="0" y="503190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09A13B-4750-4C28-974C-8E9C13C5B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55816" y="-1555812"/>
            <a:ext cx="6858000" cy="9969624"/>
          </a:xfrm>
          <a:prstGeom prst="rect">
            <a:avLst/>
          </a:prstGeom>
          <a:gradFill>
            <a:gsLst>
              <a:gs pos="4100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5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6BAE78-160D-E462-3A42-394D5E264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63960"/>
            <a:ext cx="5048250" cy="32281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Petra Vlhová</a:t>
            </a:r>
          </a:p>
        </p:txBody>
      </p:sp>
    </p:spTree>
    <p:extLst>
      <p:ext uri="{BB962C8B-B14F-4D97-AF65-F5344CB8AC3E}">
        <p14:creationId xmlns:p14="http://schemas.microsoft.com/office/powerpoint/2010/main" val="412391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etters in shelves">
            <a:extLst>
              <a:ext uri="{FF2B5EF4-FFF2-40B4-BE49-F238E27FC236}">
                <a16:creationId xmlns:a16="http://schemas.microsoft.com/office/drawing/2014/main" id="{7717811F-87CA-9C4A-B905-1FD58178B7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787" r="7" b="14214"/>
          <a:stretch/>
        </p:blipFill>
        <p:spPr>
          <a:xfrm>
            <a:off x="-74645" y="10"/>
            <a:ext cx="12266645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4EC6B62-8D18-47C6-815A-17919789F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50443" y="-1383557"/>
            <a:ext cx="6858000" cy="9625112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55000">
                <a:srgbClr val="000000">
                  <a:alpha val="46000"/>
                </a:srgbClr>
              </a:gs>
              <a:gs pos="0">
                <a:srgbClr val="000000">
                  <a:alpha val="6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BC19115-D5DB-C9B6-5787-AB750B891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489" y="1715327"/>
            <a:ext cx="6787658" cy="35941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History</a:t>
            </a:r>
            <a:endParaRPr lang="en-US" sz="8800" dirty="0">
              <a:solidFill>
                <a:srgbClr val="FFFFFF"/>
              </a:solidFill>
              <a:cs typeface="Posterama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0EE1950E-A750-4EB6-943D-2FE814B8F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2630" cy="2848482"/>
          </a:xfrm>
          <a:custGeom>
            <a:avLst/>
            <a:gdLst>
              <a:gd name="connsiteX0" fmla="*/ 1193013 w 2432630"/>
              <a:gd name="connsiteY0" fmla="*/ 1609830 h 2848482"/>
              <a:gd name="connsiteX1" fmla="*/ 1452520 w 2432630"/>
              <a:gd name="connsiteY1" fmla="*/ 1771993 h 2848482"/>
              <a:gd name="connsiteX2" fmla="*/ 1333256 w 2432630"/>
              <a:gd name="connsiteY2" fmla="*/ 2217094 h 2848482"/>
              <a:gd name="connsiteX3" fmla="*/ 888154 w 2432630"/>
              <a:gd name="connsiteY3" fmla="*/ 2097829 h 2848482"/>
              <a:gd name="connsiteX4" fmla="*/ 1007419 w 2432630"/>
              <a:gd name="connsiteY4" fmla="*/ 1652728 h 2848482"/>
              <a:gd name="connsiteX5" fmla="*/ 1193013 w 2432630"/>
              <a:gd name="connsiteY5" fmla="*/ 1609830 h 2848482"/>
              <a:gd name="connsiteX6" fmla="*/ 1721013 w 2432630"/>
              <a:gd name="connsiteY6" fmla="*/ 1345937 h 2848482"/>
              <a:gd name="connsiteX7" fmla="*/ 1880524 w 2432630"/>
              <a:gd name="connsiteY7" fmla="*/ 1425334 h 2848482"/>
              <a:gd name="connsiteX8" fmla="*/ 1821528 w 2432630"/>
              <a:gd name="connsiteY8" fmla="*/ 1645511 h 2848482"/>
              <a:gd name="connsiteX9" fmla="*/ 1601350 w 2432630"/>
              <a:gd name="connsiteY9" fmla="*/ 1586514 h 2848482"/>
              <a:gd name="connsiteX10" fmla="*/ 1660347 w 2432630"/>
              <a:gd name="connsiteY10" fmla="*/ 1366337 h 2848482"/>
              <a:gd name="connsiteX11" fmla="*/ 1721013 w 2432630"/>
              <a:gd name="connsiteY11" fmla="*/ 1345937 h 2848482"/>
              <a:gd name="connsiteX12" fmla="*/ 0 w 2432630"/>
              <a:gd name="connsiteY12" fmla="*/ 0 h 2848482"/>
              <a:gd name="connsiteX13" fmla="*/ 2420476 w 2432630"/>
              <a:gd name="connsiteY13" fmla="*/ 0 h 2848482"/>
              <a:gd name="connsiteX14" fmla="*/ 2431096 w 2432630"/>
              <a:gd name="connsiteY14" fmla="*/ 94052 h 2848482"/>
              <a:gd name="connsiteX15" fmla="*/ 2426545 w 2432630"/>
              <a:gd name="connsiteY15" fmla="*/ 261706 h 2848482"/>
              <a:gd name="connsiteX16" fmla="*/ 1347411 w 2432630"/>
              <a:gd name="connsiteY16" fmla="*/ 1289202 h 2848482"/>
              <a:gd name="connsiteX17" fmla="*/ 678423 w 2432630"/>
              <a:gd name="connsiteY17" fmla="*/ 1606118 h 2848482"/>
              <a:gd name="connsiteX18" fmla="*/ 284014 w 2432630"/>
              <a:gd name="connsiteY18" fmla="*/ 2398976 h 2848482"/>
              <a:gd name="connsiteX19" fmla="*/ 97407 w 2432630"/>
              <a:gd name="connsiteY19" fmla="*/ 2742323 h 2848482"/>
              <a:gd name="connsiteX20" fmla="*/ 0 w 2432630"/>
              <a:gd name="connsiteY20" fmla="*/ 2848482 h 2848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2630" h="2848482">
                <a:moveTo>
                  <a:pt x="1193013" y="1609830"/>
                </a:moveTo>
                <a:cubicBezTo>
                  <a:pt x="1297352" y="1617205"/>
                  <a:pt x="1396284" y="1674588"/>
                  <a:pt x="1452520" y="1771993"/>
                </a:cubicBezTo>
                <a:cubicBezTo>
                  <a:pt x="1542498" y="1927838"/>
                  <a:pt x="1489101" y="2127117"/>
                  <a:pt x="1333256" y="2217094"/>
                </a:cubicBezTo>
                <a:cubicBezTo>
                  <a:pt x="1177410" y="2307071"/>
                  <a:pt x="978131" y="2253675"/>
                  <a:pt x="888154" y="2097829"/>
                </a:cubicBezTo>
                <a:cubicBezTo>
                  <a:pt x="798176" y="1941984"/>
                  <a:pt x="851572" y="1742705"/>
                  <a:pt x="1007419" y="1652728"/>
                </a:cubicBezTo>
                <a:cubicBezTo>
                  <a:pt x="1065861" y="1618986"/>
                  <a:pt x="1130410" y="1605406"/>
                  <a:pt x="1193013" y="1609830"/>
                </a:cubicBezTo>
                <a:close/>
                <a:moveTo>
                  <a:pt x="1721013" y="1345937"/>
                </a:moveTo>
                <a:cubicBezTo>
                  <a:pt x="1783347" y="1338202"/>
                  <a:pt x="1847142" y="1367515"/>
                  <a:pt x="1880524" y="1425334"/>
                </a:cubicBezTo>
                <a:cubicBezTo>
                  <a:pt x="1925033" y="1502425"/>
                  <a:pt x="1898619" y="1601002"/>
                  <a:pt x="1821528" y="1645511"/>
                </a:cubicBezTo>
                <a:cubicBezTo>
                  <a:pt x="1744436" y="1690020"/>
                  <a:pt x="1645859" y="1663606"/>
                  <a:pt x="1601350" y="1586514"/>
                </a:cubicBezTo>
                <a:cubicBezTo>
                  <a:pt x="1556841" y="1509423"/>
                  <a:pt x="1583254" y="1410846"/>
                  <a:pt x="1660347" y="1366337"/>
                </a:cubicBezTo>
                <a:cubicBezTo>
                  <a:pt x="1679620" y="1355210"/>
                  <a:pt x="1700235" y="1348515"/>
                  <a:pt x="1721013" y="1345937"/>
                </a:cubicBezTo>
                <a:close/>
                <a:moveTo>
                  <a:pt x="0" y="0"/>
                </a:moveTo>
                <a:lnTo>
                  <a:pt x="2420476" y="0"/>
                </a:lnTo>
                <a:lnTo>
                  <a:pt x="2431096" y="94052"/>
                </a:lnTo>
                <a:cubicBezTo>
                  <a:pt x="2434004" y="150699"/>
                  <a:pt x="2432933" y="206775"/>
                  <a:pt x="2426545" y="261706"/>
                </a:cubicBezTo>
                <a:cubicBezTo>
                  <a:pt x="2360669" y="828256"/>
                  <a:pt x="1972176" y="1172577"/>
                  <a:pt x="1347411" y="1289202"/>
                </a:cubicBezTo>
                <a:cubicBezTo>
                  <a:pt x="1096744" y="1336043"/>
                  <a:pt x="825156" y="1376752"/>
                  <a:pt x="678423" y="1606118"/>
                </a:cubicBezTo>
                <a:cubicBezTo>
                  <a:pt x="520257" y="1853673"/>
                  <a:pt x="394149" y="2125038"/>
                  <a:pt x="284014" y="2398976"/>
                </a:cubicBezTo>
                <a:cubicBezTo>
                  <a:pt x="233465" y="2524954"/>
                  <a:pt x="173906" y="2641107"/>
                  <a:pt x="97407" y="2742323"/>
                </a:cubicBezTo>
                <a:lnTo>
                  <a:pt x="0" y="28484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06081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5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D7B8C8D-303A-4A32-9B89-7D0C614A9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F555132-0EC6-CCD9-1499-01824D776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7784"/>
            <a:ext cx="6110177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Great Moravia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DAFF24AF-2A6F-63AD-1CE5-47A1526DCAD2}"/>
              </a:ext>
            </a:extLst>
          </p:cNvPr>
          <p:cNvSpPr txBox="1"/>
          <p:nvPr/>
        </p:nvSpPr>
        <p:spPr>
          <a:xfrm>
            <a:off x="609600" y="2106204"/>
            <a:ext cx="6110177" cy="403653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628650" indent="-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/>
              <a:t>830 – Unification of Slavic tribes under Mojmir I</a:t>
            </a:r>
            <a:endParaRPr lang="sk-SK" dirty="0"/>
          </a:p>
          <a:p>
            <a:pPr marL="628650" indent="-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/>
              <a:t>846 -&gt; 870 – Rule of Rastislav</a:t>
            </a:r>
          </a:p>
          <a:p>
            <a:pPr marL="628650" indent="-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/>
              <a:t>863 – Arrival of Cyril and Methodius</a:t>
            </a:r>
          </a:p>
          <a:p>
            <a:pPr marL="628650" indent="-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/>
              <a:t>       -    Cyril developed first Slavic alphabet </a:t>
            </a:r>
          </a:p>
          <a:p>
            <a:pPr marL="628650" indent="-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/>
              <a:t> 870 – Rastislav was overthrown by his nephew Svatopluk</a:t>
            </a:r>
          </a:p>
          <a:p>
            <a:pPr marL="628650" indent="-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/>
              <a:t>871 -&gt; 894 – Rule of Svatopluk</a:t>
            </a:r>
          </a:p>
          <a:p>
            <a:pPr marL="628650" indent="-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/>
              <a:t>907 – Fall of Great Morava</a:t>
            </a:r>
          </a:p>
          <a:p>
            <a:pPr marL="457200" indent="-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4" name="Obrázok 3" descr="Obrázok, na ktorom je ľudská tvár, náčrt, portrét, kresba&#10;&#10;Automaticky generovaný popis">
            <a:extLst>
              <a:ext uri="{FF2B5EF4-FFF2-40B4-BE49-F238E27FC236}">
                <a16:creationId xmlns:a16="http://schemas.microsoft.com/office/drawing/2014/main" id="{2ED543B1-D8A2-80A0-7687-A665F624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94" r="3" b="26797"/>
          <a:stretch/>
        </p:blipFill>
        <p:spPr>
          <a:xfrm>
            <a:off x="7331853" y="10"/>
            <a:ext cx="4860147" cy="3428990"/>
          </a:xfrm>
          <a:custGeom>
            <a:avLst/>
            <a:gdLst/>
            <a:ahLst/>
            <a:cxnLst/>
            <a:rect l="l" t="t" r="r" b="b"/>
            <a:pathLst>
              <a:path w="4860147" h="3429000">
                <a:moveTo>
                  <a:pt x="268805" y="1822824"/>
                </a:moveTo>
                <a:cubicBezTo>
                  <a:pt x="412387" y="1822824"/>
                  <a:pt x="528781" y="1939219"/>
                  <a:pt x="528781" y="2082800"/>
                </a:cubicBezTo>
                <a:cubicBezTo>
                  <a:pt x="528781" y="2226381"/>
                  <a:pt x="412387" y="2342776"/>
                  <a:pt x="268805" y="2342776"/>
                </a:cubicBezTo>
                <a:cubicBezTo>
                  <a:pt x="125225" y="2342776"/>
                  <a:pt x="8829" y="2226381"/>
                  <a:pt x="8829" y="2082800"/>
                </a:cubicBezTo>
                <a:cubicBezTo>
                  <a:pt x="8829" y="1939219"/>
                  <a:pt x="125225" y="1822824"/>
                  <a:pt x="268805" y="1822824"/>
                </a:cubicBezTo>
                <a:close/>
                <a:moveTo>
                  <a:pt x="311623" y="1354515"/>
                </a:moveTo>
                <a:cubicBezTo>
                  <a:pt x="403243" y="1354515"/>
                  <a:pt x="477514" y="1428787"/>
                  <a:pt x="477514" y="1520407"/>
                </a:cubicBezTo>
                <a:cubicBezTo>
                  <a:pt x="477514" y="1612027"/>
                  <a:pt x="403243" y="1686299"/>
                  <a:pt x="311623" y="1686299"/>
                </a:cubicBezTo>
                <a:cubicBezTo>
                  <a:pt x="220002" y="1686299"/>
                  <a:pt x="145730" y="1612027"/>
                  <a:pt x="145730" y="1520407"/>
                </a:cubicBezTo>
                <a:cubicBezTo>
                  <a:pt x="145730" y="1428787"/>
                  <a:pt x="220002" y="1354515"/>
                  <a:pt x="311623" y="1354515"/>
                </a:cubicBezTo>
                <a:close/>
                <a:moveTo>
                  <a:pt x="541218" y="0"/>
                </a:moveTo>
                <a:lnTo>
                  <a:pt x="833582" y="0"/>
                </a:lnTo>
                <a:lnTo>
                  <a:pt x="2382626" y="0"/>
                </a:lnTo>
                <a:lnTo>
                  <a:pt x="2747580" y="0"/>
                </a:lnTo>
                <a:lnTo>
                  <a:pt x="3950670" y="0"/>
                </a:lnTo>
                <a:lnTo>
                  <a:pt x="4706476" y="0"/>
                </a:lnTo>
                <a:lnTo>
                  <a:pt x="4860147" y="0"/>
                </a:lnTo>
                <a:lnTo>
                  <a:pt x="4860147" y="3429000"/>
                </a:lnTo>
                <a:lnTo>
                  <a:pt x="0" y="3429000"/>
                </a:lnTo>
                <a:lnTo>
                  <a:pt x="10355" y="3365199"/>
                </a:lnTo>
                <a:cubicBezTo>
                  <a:pt x="48015" y="3197951"/>
                  <a:pt x="123724" y="3038692"/>
                  <a:pt x="207457" y="2872062"/>
                </a:cubicBezTo>
                <a:cubicBezTo>
                  <a:pt x="262517" y="2763073"/>
                  <a:pt x="320349" y="2687655"/>
                  <a:pt x="379893" y="2630331"/>
                </a:cubicBezTo>
                <a:cubicBezTo>
                  <a:pt x="382617" y="2627394"/>
                  <a:pt x="385645" y="2624417"/>
                  <a:pt x="389084" y="2621388"/>
                </a:cubicBezTo>
                <a:cubicBezTo>
                  <a:pt x="945661" y="2128752"/>
                  <a:pt x="557531" y="1213511"/>
                  <a:pt x="465879" y="1018429"/>
                </a:cubicBezTo>
                <a:cubicBezTo>
                  <a:pt x="458750" y="1006625"/>
                  <a:pt x="452689" y="994267"/>
                  <a:pt x="447771" y="981453"/>
                </a:cubicBezTo>
                <a:cubicBezTo>
                  <a:pt x="313042" y="605203"/>
                  <a:pt x="284127" y="265828"/>
                  <a:pt x="512399" y="26006"/>
                </a:cubicBezTo>
                <a:close/>
              </a:path>
            </a:pathLst>
          </a:custGeom>
        </p:spPr>
      </p:pic>
      <p:pic>
        <p:nvPicPr>
          <p:cNvPr id="6" name="Obrázok 5" descr="5.7. Sv. Cyril a Metod - Svetlo Sveta">
            <a:extLst>
              <a:ext uri="{FF2B5EF4-FFF2-40B4-BE49-F238E27FC236}">
                <a16:creationId xmlns:a16="http://schemas.microsoft.com/office/drawing/2014/main" id="{3190F320-83DC-88CD-33ED-7A71F185BE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19" r="17435" b="3"/>
          <a:stretch/>
        </p:blipFill>
        <p:spPr>
          <a:xfrm>
            <a:off x="7317115" y="3429000"/>
            <a:ext cx="4874885" cy="3429000"/>
          </a:xfrm>
          <a:custGeom>
            <a:avLst/>
            <a:gdLst/>
            <a:ahLst/>
            <a:cxnLst/>
            <a:rect l="l" t="t" r="r" b="b"/>
            <a:pathLst>
              <a:path w="4874885" h="3429000">
                <a:moveTo>
                  <a:pt x="342131" y="1329720"/>
                </a:moveTo>
                <a:cubicBezTo>
                  <a:pt x="518068" y="1329720"/>
                  <a:pt x="660693" y="1472346"/>
                  <a:pt x="660693" y="1648283"/>
                </a:cubicBezTo>
                <a:cubicBezTo>
                  <a:pt x="660693" y="1824220"/>
                  <a:pt x="518068" y="1966846"/>
                  <a:pt x="342131" y="1966846"/>
                </a:cubicBezTo>
                <a:cubicBezTo>
                  <a:pt x="166194" y="1966846"/>
                  <a:pt x="23567" y="1824220"/>
                  <a:pt x="23567" y="1648283"/>
                </a:cubicBezTo>
                <a:cubicBezTo>
                  <a:pt x="23567" y="1472346"/>
                  <a:pt x="166194" y="1329720"/>
                  <a:pt x="342131" y="1329720"/>
                </a:cubicBezTo>
                <a:close/>
                <a:moveTo>
                  <a:pt x="14738" y="0"/>
                </a:moveTo>
                <a:lnTo>
                  <a:pt x="4874885" y="0"/>
                </a:lnTo>
                <a:lnTo>
                  <a:pt x="4874885" y="3429000"/>
                </a:lnTo>
                <a:lnTo>
                  <a:pt x="580539" y="3429000"/>
                </a:lnTo>
                <a:lnTo>
                  <a:pt x="548777" y="3393217"/>
                </a:lnTo>
                <a:cubicBezTo>
                  <a:pt x="402964" y="3206564"/>
                  <a:pt x="308389" y="2967571"/>
                  <a:pt x="301088" y="2744809"/>
                </a:cubicBezTo>
                <a:cubicBezTo>
                  <a:pt x="283493" y="2198815"/>
                  <a:pt x="800250" y="2035406"/>
                  <a:pt x="744084" y="1560172"/>
                </a:cubicBezTo>
                <a:cubicBezTo>
                  <a:pt x="697796" y="1165597"/>
                  <a:pt x="239340" y="1008363"/>
                  <a:pt x="56290" y="477274"/>
                </a:cubicBezTo>
                <a:cubicBezTo>
                  <a:pt x="4940" y="328333"/>
                  <a:pt x="-8117" y="192526"/>
                  <a:pt x="4452" y="6337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20170544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69E830-52D5-94BB-F34C-6E62D6CA7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3231" y="552782"/>
            <a:ext cx="5369169" cy="115471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sk-SK" sz="3700" dirty="0" err="1">
                <a:latin typeface="Calibri"/>
              </a:rPr>
              <a:t>Kingdom</a:t>
            </a:r>
            <a:r>
              <a:rPr lang="sk-SK" sz="3700" dirty="0">
                <a:latin typeface="Calibri"/>
              </a:rPr>
              <a:t> of </a:t>
            </a:r>
            <a:r>
              <a:rPr lang="sk-SK" sz="3700" dirty="0" err="1">
                <a:latin typeface="Calibri"/>
              </a:rPr>
              <a:t>Hungary</a:t>
            </a:r>
            <a:r>
              <a:rPr lang="sk-SK" sz="3700" dirty="0">
                <a:latin typeface="Calibri"/>
              </a:rPr>
              <a:t> and </a:t>
            </a:r>
            <a:r>
              <a:rPr lang="sk-SK" sz="3700" dirty="0" err="1">
                <a:latin typeface="Calibri"/>
              </a:rPr>
              <a:t>Austro-Hungarian</a:t>
            </a:r>
            <a:r>
              <a:rPr lang="sk-SK" sz="3700" dirty="0">
                <a:latin typeface="Calibri"/>
              </a:rPr>
              <a:t> </a:t>
            </a:r>
            <a:r>
              <a:rPr lang="sk-SK" sz="3700" dirty="0" err="1">
                <a:latin typeface="Calibri"/>
              </a:rPr>
              <a:t>Empire</a:t>
            </a:r>
            <a:r>
              <a:rPr lang="sk-SK" sz="3700" dirty="0">
                <a:latin typeface="Calibri"/>
                <a:ea typeface="Calibri"/>
                <a:cs typeface="Calibri"/>
              </a:rPr>
              <a:t> </a:t>
            </a:r>
            <a:endParaRPr lang="sk-SK" sz="3700" dirty="0"/>
          </a:p>
        </p:txBody>
      </p:sp>
      <p:pic>
        <p:nvPicPr>
          <p:cNvPr id="4" name="Obrázok 3" descr="Vlajka Uhorska - Wikiwand">
            <a:extLst>
              <a:ext uri="{FF2B5EF4-FFF2-40B4-BE49-F238E27FC236}">
                <a16:creationId xmlns:a16="http://schemas.microsoft.com/office/drawing/2014/main" id="{07521060-8E79-22D0-F123-530AB7AC1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88" r="28508" b="1"/>
          <a:stretch/>
        </p:blipFill>
        <p:spPr>
          <a:xfrm>
            <a:off x="-16745" y="211090"/>
            <a:ext cx="5544176" cy="6646910"/>
          </a:xfrm>
          <a:custGeom>
            <a:avLst/>
            <a:gdLst/>
            <a:ahLst/>
            <a:cxnLst/>
            <a:rect l="l" t="t" r="r" b="b"/>
            <a:pathLst>
              <a:path w="5544176" h="6646910">
                <a:moveTo>
                  <a:pt x="4779974" y="685250"/>
                </a:moveTo>
                <a:cubicBezTo>
                  <a:pt x="5032054" y="670215"/>
                  <a:pt x="5267008" y="852320"/>
                  <a:pt x="5309474" y="1126951"/>
                </a:cubicBezTo>
                <a:cubicBezTo>
                  <a:pt x="5346050" y="1363456"/>
                  <a:pt x="5216949" y="1600813"/>
                  <a:pt x="5001910" y="1690856"/>
                </a:cubicBezTo>
                <a:cubicBezTo>
                  <a:pt x="4692098" y="1820733"/>
                  <a:pt x="4350283" y="1615922"/>
                  <a:pt x="4306656" y="1273177"/>
                </a:cubicBezTo>
                <a:cubicBezTo>
                  <a:pt x="4276590" y="1039231"/>
                  <a:pt x="4408479" y="807918"/>
                  <a:pt x="4621504" y="721515"/>
                </a:cubicBezTo>
                <a:cubicBezTo>
                  <a:pt x="4671997" y="700903"/>
                  <a:pt x="4725528" y="688659"/>
                  <a:pt x="4779974" y="685250"/>
                </a:cubicBezTo>
                <a:close/>
                <a:moveTo>
                  <a:pt x="2760003" y="352577"/>
                </a:moveTo>
                <a:cubicBezTo>
                  <a:pt x="2869653" y="345991"/>
                  <a:pt x="2971942" y="425187"/>
                  <a:pt x="2990385" y="544679"/>
                </a:cubicBezTo>
                <a:cubicBezTo>
                  <a:pt x="3006348" y="647665"/>
                  <a:pt x="2950167" y="750884"/>
                  <a:pt x="2856557" y="790095"/>
                </a:cubicBezTo>
                <a:cubicBezTo>
                  <a:pt x="2721799" y="846585"/>
                  <a:pt x="2573171" y="757470"/>
                  <a:pt x="2554030" y="608299"/>
                </a:cubicBezTo>
                <a:cubicBezTo>
                  <a:pt x="2540934" y="506165"/>
                  <a:pt x="2598123" y="405659"/>
                  <a:pt x="2691113" y="368075"/>
                </a:cubicBezTo>
                <a:cubicBezTo>
                  <a:pt x="2713089" y="359242"/>
                  <a:pt x="2736352" y="353973"/>
                  <a:pt x="2760003" y="352577"/>
                </a:cubicBezTo>
                <a:close/>
                <a:moveTo>
                  <a:pt x="3630" y="28121"/>
                </a:moveTo>
                <a:cubicBezTo>
                  <a:pt x="53278" y="26959"/>
                  <a:pt x="102920" y="30524"/>
                  <a:pt x="151871" y="38891"/>
                </a:cubicBezTo>
                <a:cubicBezTo>
                  <a:pt x="865103" y="112200"/>
                  <a:pt x="964292" y="593344"/>
                  <a:pt x="1031555" y="832871"/>
                </a:cubicBezTo>
                <a:cubicBezTo>
                  <a:pt x="1053330" y="878203"/>
                  <a:pt x="1074563" y="922528"/>
                  <a:pt x="1096338" y="964607"/>
                </a:cubicBezTo>
                <a:cubicBezTo>
                  <a:pt x="1174682" y="1115560"/>
                  <a:pt x="1260852" y="1237377"/>
                  <a:pt x="1409481" y="1265738"/>
                </a:cubicBezTo>
                <a:cubicBezTo>
                  <a:pt x="1767492" y="1334008"/>
                  <a:pt x="1973154" y="762896"/>
                  <a:pt x="2318612" y="859062"/>
                </a:cubicBezTo>
                <a:cubicBezTo>
                  <a:pt x="2496300" y="908501"/>
                  <a:pt x="2583943" y="1098510"/>
                  <a:pt x="2675615" y="1267985"/>
                </a:cubicBezTo>
                <a:cubicBezTo>
                  <a:pt x="2731099" y="1370507"/>
                  <a:pt x="2875466" y="1386005"/>
                  <a:pt x="2952957" y="1297896"/>
                </a:cubicBezTo>
                <a:cubicBezTo>
                  <a:pt x="2992292" y="1253804"/>
                  <a:pt x="3027543" y="1206225"/>
                  <a:pt x="3058268" y="1155778"/>
                </a:cubicBezTo>
                <a:cubicBezTo>
                  <a:pt x="3256027" y="815280"/>
                  <a:pt x="3063848" y="537317"/>
                  <a:pt x="3306706" y="310500"/>
                </a:cubicBezTo>
                <a:cubicBezTo>
                  <a:pt x="3358006" y="262378"/>
                  <a:pt x="3524148" y="107395"/>
                  <a:pt x="3735234" y="107395"/>
                </a:cubicBezTo>
                <a:cubicBezTo>
                  <a:pt x="3766510" y="107395"/>
                  <a:pt x="3797693" y="110804"/>
                  <a:pt x="3828224" y="117624"/>
                </a:cubicBezTo>
                <a:cubicBezTo>
                  <a:pt x="4046595" y="166056"/>
                  <a:pt x="4222967" y="384349"/>
                  <a:pt x="4231180" y="592260"/>
                </a:cubicBezTo>
                <a:cubicBezTo>
                  <a:pt x="4242339" y="872003"/>
                  <a:pt x="3941207" y="932136"/>
                  <a:pt x="3873092" y="1299370"/>
                </a:cubicBezTo>
                <a:cubicBezTo>
                  <a:pt x="3837368" y="1492245"/>
                  <a:pt x="3867280" y="1798492"/>
                  <a:pt x="4050935" y="1948439"/>
                </a:cubicBezTo>
                <a:cubicBezTo>
                  <a:pt x="4358421" y="2199435"/>
                  <a:pt x="4810507" y="1777182"/>
                  <a:pt x="5211525" y="2027402"/>
                </a:cubicBezTo>
                <a:cubicBezTo>
                  <a:pt x="5429122" y="2163013"/>
                  <a:pt x="5566824" y="2456164"/>
                  <a:pt x="5541097" y="2700958"/>
                </a:cubicBezTo>
                <a:cubicBezTo>
                  <a:pt x="5501654" y="3076251"/>
                  <a:pt x="5098698" y="3142194"/>
                  <a:pt x="5094823" y="3471378"/>
                </a:cubicBezTo>
                <a:cubicBezTo>
                  <a:pt x="5091415" y="3745236"/>
                  <a:pt x="5419668" y="3893242"/>
                  <a:pt x="5505528" y="4272564"/>
                </a:cubicBezTo>
                <a:cubicBezTo>
                  <a:pt x="5569691" y="4556184"/>
                  <a:pt x="5439041" y="4752005"/>
                  <a:pt x="5281423" y="4965183"/>
                </a:cubicBezTo>
                <a:cubicBezTo>
                  <a:pt x="5068244" y="5253608"/>
                  <a:pt x="4866301" y="5146281"/>
                  <a:pt x="4675749" y="5385343"/>
                </a:cubicBezTo>
                <a:cubicBezTo>
                  <a:pt x="4370191" y="5769070"/>
                  <a:pt x="4714176" y="6260683"/>
                  <a:pt x="4508838" y="6598516"/>
                </a:cubicBezTo>
                <a:lnTo>
                  <a:pt x="4472787" y="6646910"/>
                </a:lnTo>
                <a:lnTo>
                  <a:pt x="3367517" y="6646910"/>
                </a:lnTo>
                <a:lnTo>
                  <a:pt x="2998981" y="6646910"/>
                </a:lnTo>
                <a:lnTo>
                  <a:pt x="2648733" y="6646910"/>
                </a:lnTo>
                <a:lnTo>
                  <a:pt x="0" y="6646910"/>
                </a:lnTo>
                <a:lnTo>
                  <a:pt x="0" y="28222"/>
                </a:lnTo>
                <a:close/>
                <a:moveTo>
                  <a:pt x="1509522" y="767"/>
                </a:moveTo>
                <a:cubicBezTo>
                  <a:pt x="1736339" y="-12639"/>
                  <a:pt x="1947814" y="150946"/>
                  <a:pt x="1986017" y="398066"/>
                </a:cubicBezTo>
                <a:cubicBezTo>
                  <a:pt x="2019183" y="611090"/>
                  <a:pt x="1902946" y="824502"/>
                  <a:pt x="1709217" y="905558"/>
                </a:cubicBezTo>
                <a:cubicBezTo>
                  <a:pt x="1430403" y="1021795"/>
                  <a:pt x="1123149" y="837830"/>
                  <a:pt x="1083551" y="529879"/>
                </a:cubicBezTo>
                <a:cubicBezTo>
                  <a:pt x="1056506" y="319025"/>
                  <a:pt x="1175223" y="110882"/>
                  <a:pt x="1366937" y="33390"/>
                </a:cubicBezTo>
                <a:cubicBezTo>
                  <a:pt x="1412379" y="14871"/>
                  <a:pt x="1460539" y="3866"/>
                  <a:pt x="1509522" y="767"/>
                </a:cubicBezTo>
                <a:close/>
              </a:path>
            </a:pathLst>
          </a:cu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B10AF1D-520C-2E25-4538-810841191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6526" y="2391995"/>
            <a:ext cx="5355276" cy="31747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100000"/>
              </a:lnSpc>
              <a:buFont typeface="Calibri"/>
              <a:buChar char="•"/>
            </a:pPr>
            <a:r>
              <a:rPr lang="sk-SK" sz="1700" dirty="0">
                <a:latin typeface="Calibri"/>
                <a:cs typeface="Calibri"/>
              </a:rPr>
              <a:t>1000 -&gt; 1918 – Part of </a:t>
            </a:r>
            <a:r>
              <a:rPr lang="sk-SK" sz="1700" dirty="0" err="1">
                <a:latin typeface="Calibri"/>
                <a:cs typeface="Calibri"/>
              </a:rPr>
              <a:t>Hungary</a:t>
            </a:r>
            <a:r>
              <a:rPr lang="sk-SK" sz="1700" dirty="0">
                <a:latin typeface="Calibri"/>
                <a:cs typeface="Calibri"/>
              </a:rPr>
              <a:t> </a:t>
            </a:r>
            <a:r>
              <a:rPr lang="sk-SK" sz="1700" dirty="0" err="1">
                <a:latin typeface="Calibri"/>
                <a:cs typeface="Calibri"/>
              </a:rPr>
              <a:t>kingdom</a:t>
            </a:r>
            <a:r>
              <a:rPr lang="sk-SK" sz="1700" dirty="0">
                <a:latin typeface="Calibri"/>
                <a:cs typeface="Calibri"/>
              </a:rPr>
              <a:t> and </a:t>
            </a:r>
            <a:r>
              <a:rPr lang="sk-SK" sz="1700" dirty="0" err="1">
                <a:latin typeface="Calibri"/>
                <a:cs typeface="Calibri"/>
              </a:rPr>
              <a:t>Austro-Hungarian</a:t>
            </a:r>
            <a:r>
              <a:rPr lang="sk-SK" sz="1700" dirty="0">
                <a:latin typeface="Calibri"/>
                <a:cs typeface="Calibri"/>
              </a:rPr>
              <a:t> </a:t>
            </a:r>
            <a:r>
              <a:rPr lang="sk-SK" sz="1700" dirty="0" err="1">
                <a:latin typeface="Calibri"/>
                <a:cs typeface="Calibri"/>
              </a:rPr>
              <a:t>empire</a:t>
            </a:r>
            <a:endParaRPr lang="sk-SK" sz="1700" dirty="0" err="1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buFont typeface="Calibri"/>
              <a:buChar char="•"/>
            </a:pPr>
            <a:r>
              <a:rPr lang="sk-SK" sz="1700" dirty="0">
                <a:latin typeface="Calibri"/>
                <a:cs typeface="Calibri"/>
              </a:rPr>
              <a:t>1241 – </a:t>
            </a:r>
            <a:r>
              <a:rPr lang="sk-SK" sz="1700" dirty="0" err="1">
                <a:latin typeface="Calibri"/>
                <a:cs typeface="Calibri"/>
              </a:rPr>
              <a:t>Invasion</a:t>
            </a:r>
            <a:r>
              <a:rPr lang="sk-SK" sz="1700" dirty="0">
                <a:latin typeface="Calibri"/>
                <a:cs typeface="Calibri"/>
              </a:rPr>
              <a:t> of </a:t>
            </a:r>
            <a:r>
              <a:rPr lang="sk-SK" sz="1700" dirty="0" err="1">
                <a:latin typeface="Calibri"/>
                <a:cs typeface="Calibri"/>
              </a:rPr>
              <a:t>the</a:t>
            </a:r>
            <a:r>
              <a:rPr lang="sk-SK" sz="1700" dirty="0">
                <a:latin typeface="Calibri"/>
                <a:cs typeface="Calibri"/>
              </a:rPr>
              <a:t> </a:t>
            </a:r>
            <a:r>
              <a:rPr lang="sk-SK" sz="1700" dirty="0" err="1">
                <a:latin typeface="Calibri"/>
                <a:cs typeface="Calibri"/>
              </a:rPr>
              <a:t>Mongols</a:t>
            </a:r>
            <a:endParaRPr lang="sk-SK" sz="1700" dirty="0" err="1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buFont typeface="Calibri"/>
              <a:buChar char="•"/>
            </a:pPr>
            <a:r>
              <a:rPr lang="sk-SK" sz="1700" dirty="0" err="1">
                <a:latin typeface="Calibri"/>
                <a:cs typeface="Calibri"/>
              </a:rPr>
              <a:t>Medieval</a:t>
            </a:r>
            <a:r>
              <a:rPr lang="sk-SK" sz="1700" dirty="0">
                <a:latin typeface="Calibri"/>
                <a:cs typeface="Calibri"/>
              </a:rPr>
              <a:t> </a:t>
            </a:r>
            <a:r>
              <a:rPr lang="sk-SK" sz="1700" dirty="0" err="1">
                <a:latin typeface="Calibri"/>
                <a:cs typeface="Calibri"/>
              </a:rPr>
              <a:t>era</a:t>
            </a:r>
            <a:r>
              <a:rPr lang="sk-SK" sz="1700" dirty="0">
                <a:latin typeface="Calibri"/>
                <a:cs typeface="Calibri"/>
              </a:rPr>
              <a:t> – </a:t>
            </a:r>
            <a:r>
              <a:rPr lang="sk-SK" sz="1700" dirty="0" err="1">
                <a:latin typeface="Calibri"/>
                <a:cs typeface="Calibri"/>
              </a:rPr>
              <a:t>imigration</a:t>
            </a:r>
            <a:r>
              <a:rPr lang="sk-SK" sz="1700" dirty="0">
                <a:latin typeface="Calibri"/>
                <a:cs typeface="Calibri"/>
              </a:rPr>
              <a:t> of </a:t>
            </a:r>
            <a:r>
              <a:rPr lang="sk-SK" sz="1700" dirty="0" err="1">
                <a:latin typeface="Calibri"/>
                <a:cs typeface="Calibri"/>
              </a:rPr>
              <a:t>Jews</a:t>
            </a:r>
            <a:r>
              <a:rPr lang="sk-SK" sz="1700" dirty="0">
                <a:latin typeface="Calibri"/>
                <a:cs typeface="Calibri"/>
              </a:rPr>
              <a:t> and </a:t>
            </a:r>
            <a:r>
              <a:rPr lang="sk-SK" sz="1700" dirty="0" err="1">
                <a:latin typeface="Calibri"/>
                <a:cs typeface="Calibri"/>
              </a:rPr>
              <a:t>Germans</a:t>
            </a:r>
            <a:endParaRPr lang="sk-SK" sz="1700" dirty="0" err="1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buFont typeface="Calibri"/>
              <a:buChar char="•"/>
            </a:pPr>
            <a:r>
              <a:rPr lang="sk-SK" sz="1700" dirty="0">
                <a:latin typeface="Calibri"/>
                <a:cs typeface="Calibri"/>
              </a:rPr>
              <a:t>1465 – </a:t>
            </a:r>
            <a:r>
              <a:rPr lang="sk-SK" sz="1700" dirty="0" err="1">
                <a:latin typeface="Calibri"/>
                <a:cs typeface="Calibri"/>
              </a:rPr>
              <a:t>Foundation</a:t>
            </a:r>
            <a:r>
              <a:rPr lang="sk-SK" sz="1700" dirty="0">
                <a:latin typeface="Calibri"/>
                <a:cs typeface="Calibri"/>
              </a:rPr>
              <a:t> of </a:t>
            </a:r>
            <a:r>
              <a:rPr lang="sk-SK" sz="1700" dirty="0" err="1">
                <a:latin typeface="Calibri"/>
                <a:cs typeface="Calibri"/>
              </a:rPr>
              <a:t>university</a:t>
            </a:r>
            <a:r>
              <a:rPr lang="sk-SK" sz="1700" dirty="0">
                <a:latin typeface="Calibri"/>
                <a:cs typeface="Calibri"/>
              </a:rPr>
              <a:t> in Bratislava (</a:t>
            </a:r>
            <a:r>
              <a:rPr lang="sk-SK" sz="1700" dirty="0" err="1">
                <a:latin typeface="Calibri"/>
                <a:cs typeface="Calibri"/>
              </a:rPr>
              <a:t>Matthias</a:t>
            </a:r>
            <a:r>
              <a:rPr lang="sk-SK" sz="1700" dirty="0">
                <a:latin typeface="Calibri"/>
                <a:cs typeface="Calibri"/>
              </a:rPr>
              <a:t> </a:t>
            </a:r>
            <a:r>
              <a:rPr lang="sk-SK" sz="1700" dirty="0" err="1">
                <a:latin typeface="Calibri"/>
                <a:cs typeface="Calibri"/>
              </a:rPr>
              <a:t>Corvin</a:t>
            </a:r>
            <a:r>
              <a:rPr lang="sk-SK" sz="1700" dirty="0">
                <a:latin typeface="Calibri"/>
                <a:cs typeface="Calibri"/>
              </a:rPr>
              <a:t>)</a:t>
            </a:r>
            <a:endParaRPr lang="sk-SK" sz="1700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buFont typeface="Calibri"/>
              <a:buChar char="•"/>
            </a:pPr>
            <a:r>
              <a:rPr lang="sk-SK" sz="1700" dirty="0">
                <a:latin typeface="Calibri"/>
                <a:cs typeface="Calibri"/>
              </a:rPr>
              <a:t>1541 – Part of </a:t>
            </a:r>
            <a:r>
              <a:rPr lang="sk-SK" sz="1700" dirty="0" err="1">
                <a:latin typeface="Calibri"/>
                <a:cs typeface="Calibri"/>
              </a:rPr>
              <a:t>Austrian</a:t>
            </a:r>
            <a:r>
              <a:rPr lang="sk-SK" sz="1700" dirty="0">
                <a:latin typeface="Calibri"/>
                <a:cs typeface="Calibri"/>
              </a:rPr>
              <a:t> Habsburg </a:t>
            </a:r>
            <a:r>
              <a:rPr lang="sk-SK" sz="1700" dirty="0" err="1">
                <a:latin typeface="Calibri"/>
                <a:cs typeface="Calibri"/>
              </a:rPr>
              <a:t>monarchy</a:t>
            </a:r>
            <a:r>
              <a:rPr lang="sk-SK" sz="1700" dirty="0">
                <a:latin typeface="Calibri"/>
                <a:cs typeface="Calibri"/>
              </a:rPr>
              <a:t> </a:t>
            </a:r>
            <a:endParaRPr lang="sk-SK" sz="1700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buFont typeface="Calibri"/>
              <a:buChar char="•"/>
            </a:pPr>
            <a:r>
              <a:rPr lang="sk-SK" sz="1700" dirty="0" err="1">
                <a:latin typeface="Calibri"/>
                <a:cs typeface="Calibri"/>
              </a:rPr>
              <a:t>Dual</a:t>
            </a:r>
            <a:r>
              <a:rPr lang="sk-SK" sz="1700" dirty="0">
                <a:latin typeface="Calibri"/>
                <a:cs typeface="Calibri"/>
              </a:rPr>
              <a:t> </a:t>
            </a:r>
            <a:r>
              <a:rPr lang="sk-SK" sz="1700" dirty="0" err="1">
                <a:latin typeface="Calibri"/>
                <a:cs typeface="Calibri"/>
              </a:rPr>
              <a:t>monarchy</a:t>
            </a:r>
            <a:endParaRPr lang="sk-SK" sz="1700" dirty="0" err="1">
              <a:latin typeface="Calibri"/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lang="sk-SK" sz="1700"/>
          </a:p>
        </p:txBody>
      </p:sp>
    </p:spTree>
    <p:extLst>
      <p:ext uri="{BB962C8B-B14F-4D97-AF65-F5344CB8AC3E}">
        <p14:creationId xmlns:p14="http://schemas.microsoft.com/office/powerpoint/2010/main" val="202541021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B8209D-448F-43CE-A81C-44908847B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66FE530-B27C-6646-E7CC-0BBF0107D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782"/>
            <a:ext cx="5258291" cy="2102954"/>
          </a:xfrm>
        </p:spPr>
        <p:txBody>
          <a:bodyPr>
            <a:normAutofit/>
          </a:bodyPr>
          <a:lstStyle/>
          <a:p>
            <a:r>
              <a:rPr lang="sk-SK">
                <a:latin typeface="Calibri"/>
                <a:ea typeface="Calibri"/>
                <a:cs typeface="Calibri"/>
              </a:rPr>
              <a:t>Revolution 1848-1849</a:t>
            </a:r>
            <a:endParaRPr lang="sk-SK"/>
          </a:p>
        </p:txBody>
      </p:sp>
      <p:pic>
        <p:nvPicPr>
          <p:cNvPr id="5" name="Obrázok 4" descr="Obrázok, na ktorom je náčrt, chlap, maľovanie, kresba&#10;&#10;Automaticky generovaný popis">
            <a:extLst>
              <a:ext uri="{FF2B5EF4-FFF2-40B4-BE49-F238E27FC236}">
                <a16:creationId xmlns:a16="http://schemas.microsoft.com/office/drawing/2014/main" id="{2E225CAD-DB9D-91F3-33CF-1660FDE923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9387" r="2" b="3745"/>
          <a:stretch/>
        </p:blipFill>
        <p:spPr>
          <a:xfrm>
            <a:off x="5434250" y="-1"/>
            <a:ext cx="6469049" cy="3132815"/>
          </a:xfrm>
          <a:custGeom>
            <a:avLst/>
            <a:gdLst/>
            <a:ahLst/>
            <a:cxnLst/>
            <a:rect l="l" t="t" r="r" b="b"/>
            <a:pathLst>
              <a:path w="4991611" h="2417325">
                <a:moveTo>
                  <a:pt x="1698515" y="1777228"/>
                </a:moveTo>
                <a:cubicBezTo>
                  <a:pt x="1741089" y="1769773"/>
                  <a:pt x="1786507" y="1778559"/>
                  <a:pt x="1824679" y="1805354"/>
                </a:cubicBezTo>
                <a:cubicBezTo>
                  <a:pt x="1901020" y="1858944"/>
                  <a:pt x="1919464" y="1964275"/>
                  <a:pt x="1865874" y="2040617"/>
                </a:cubicBezTo>
                <a:cubicBezTo>
                  <a:pt x="1812284" y="2116959"/>
                  <a:pt x="1706954" y="2135403"/>
                  <a:pt x="1630612" y="2081813"/>
                </a:cubicBezTo>
                <a:cubicBezTo>
                  <a:pt x="1554269" y="2028223"/>
                  <a:pt x="1535825" y="1922892"/>
                  <a:pt x="1589415" y="1846551"/>
                </a:cubicBezTo>
                <a:cubicBezTo>
                  <a:pt x="1616210" y="1808379"/>
                  <a:pt x="1655940" y="1784683"/>
                  <a:pt x="1698515" y="1777228"/>
                </a:cubicBezTo>
                <a:close/>
                <a:moveTo>
                  <a:pt x="203804" y="138075"/>
                </a:moveTo>
                <a:cubicBezTo>
                  <a:pt x="242325" y="138765"/>
                  <a:pt x="281060" y="150569"/>
                  <a:pt x="314966" y="174370"/>
                </a:cubicBezTo>
                <a:cubicBezTo>
                  <a:pt x="405384" y="237841"/>
                  <a:pt x="427228" y="362591"/>
                  <a:pt x="363758" y="453009"/>
                </a:cubicBezTo>
                <a:cubicBezTo>
                  <a:pt x="300287" y="543426"/>
                  <a:pt x="175537" y="565271"/>
                  <a:pt x="85119" y="501800"/>
                </a:cubicBezTo>
                <a:cubicBezTo>
                  <a:pt x="-5298" y="438330"/>
                  <a:pt x="-27143" y="313579"/>
                  <a:pt x="36328" y="223162"/>
                </a:cubicBezTo>
                <a:cubicBezTo>
                  <a:pt x="75997" y="166651"/>
                  <a:pt x="139603" y="136926"/>
                  <a:pt x="203804" y="138075"/>
                </a:cubicBezTo>
                <a:close/>
                <a:moveTo>
                  <a:pt x="4523751" y="0"/>
                </a:moveTo>
                <a:lnTo>
                  <a:pt x="4991611" y="0"/>
                </a:lnTo>
                <a:lnTo>
                  <a:pt x="4990548" y="56396"/>
                </a:lnTo>
                <a:cubicBezTo>
                  <a:pt x="4984038" y="86656"/>
                  <a:pt x="4971488" y="116139"/>
                  <a:pt x="4952586" y="143066"/>
                </a:cubicBezTo>
                <a:cubicBezTo>
                  <a:pt x="4876979" y="250772"/>
                  <a:pt x="4728373" y="276794"/>
                  <a:pt x="4620666" y="201187"/>
                </a:cubicBezTo>
                <a:cubicBezTo>
                  <a:pt x="4566812" y="163383"/>
                  <a:pt x="4533379" y="107329"/>
                  <a:pt x="4522861" y="47263"/>
                </a:cubicBezTo>
                <a:close/>
                <a:moveTo>
                  <a:pt x="541421" y="0"/>
                </a:moveTo>
                <a:lnTo>
                  <a:pt x="4356714" y="0"/>
                </a:lnTo>
                <a:lnTo>
                  <a:pt x="4356205" y="34459"/>
                </a:lnTo>
                <a:cubicBezTo>
                  <a:pt x="4362464" y="136224"/>
                  <a:pt x="4407157" y="234699"/>
                  <a:pt x="4484237" y="308330"/>
                </a:cubicBezTo>
                <a:cubicBezTo>
                  <a:pt x="4486133" y="310151"/>
                  <a:pt x="4488029" y="311972"/>
                  <a:pt x="4489907" y="313811"/>
                </a:cubicBezTo>
                <a:cubicBezTo>
                  <a:pt x="4733674" y="552267"/>
                  <a:pt x="4749088" y="944782"/>
                  <a:pt x="4524822" y="1201671"/>
                </a:cubicBezTo>
                <a:cubicBezTo>
                  <a:pt x="4437309" y="1301892"/>
                  <a:pt x="4326199" y="1368457"/>
                  <a:pt x="4207357" y="1400707"/>
                </a:cubicBezTo>
                <a:cubicBezTo>
                  <a:pt x="4066155" y="1439039"/>
                  <a:pt x="3957711" y="1552796"/>
                  <a:pt x="3920694" y="1694333"/>
                </a:cubicBezTo>
                <a:cubicBezTo>
                  <a:pt x="3882006" y="1842233"/>
                  <a:pt x="3807745" y="1983116"/>
                  <a:pt x="3697275" y="2103649"/>
                </a:cubicBezTo>
                <a:cubicBezTo>
                  <a:pt x="3339919" y="2493573"/>
                  <a:pt x="2728866" y="2524228"/>
                  <a:pt x="2334530" y="2171713"/>
                </a:cubicBezTo>
                <a:cubicBezTo>
                  <a:pt x="2237292" y="2084783"/>
                  <a:pt x="2161737" y="1982852"/>
                  <a:pt x="2108126" y="1872607"/>
                </a:cubicBezTo>
                <a:cubicBezTo>
                  <a:pt x="2041917" y="1736456"/>
                  <a:pt x="1902913" y="1651778"/>
                  <a:pt x="1751632" y="1647497"/>
                </a:cubicBezTo>
                <a:cubicBezTo>
                  <a:pt x="1363811" y="1636421"/>
                  <a:pt x="978655" y="1451953"/>
                  <a:pt x="721917" y="1088629"/>
                </a:cubicBezTo>
                <a:cubicBezTo>
                  <a:pt x="514495" y="795116"/>
                  <a:pt x="442915" y="431247"/>
                  <a:pt x="515690" y="89522"/>
                </a:cubicBezTo>
                <a:close/>
              </a:path>
            </a:pathLst>
          </a:custGeom>
        </p:spPr>
      </p:pic>
      <p:pic>
        <p:nvPicPr>
          <p:cNvPr id="6" name="Obrázok 5" descr="Obrázok, na ktorom je maľovanie, ošatenie, kresba, ľudská tvár&#10;&#10;Automaticky generovaný popis">
            <a:extLst>
              <a:ext uri="{FF2B5EF4-FFF2-40B4-BE49-F238E27FC236}">
                <a16:creationId xmlns:a16="http://schemas.microsoft.com/office/drawing/2014/main" id="{0E95ADEB-FF3F-F81B-63CA-78BDAF12B9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026"/>
          <a:stretch/>
        </p:blipFill>
        <p:spPr>
          <a:xfrm>
            <a:off x="1" y="3554232"/>
            <a:ext cx="5329356" cy="3303763"/>
          </a:xfrm>
          <a:custGeom>
            <a:avLst/>
            <a:gdLst/>
            <a:ahLst/>
            <a:cxnLst/>
            <a:rect l="l" t="t" r="r" b="b"/>
            <a:pathLst>
              <a:path w="6361079" h="3943347">
                <a:moveTo>
                  <a:pt x="521474" y="414420"/>
                </a:moveTo>
                <a:cubicBezTo>
                  <a:pt x="604087" y="416876"/>
                  <a:pt x="680773" y="462341"/>
                  <a:pt x="722249" y="543640"/>
                </a:cubicBezTo>
                <a:cubicBezTo>
                  <a:pt x="788608" y="673720"/>
                  <a:pt x="739700" y="846277"/>
                  <a:pt x="613008" y="929058"/>
                </a:cubicBezTo>
                <a:cubicBezTo>
                  <a:pt x="581335" y="949753"/>
                  <a:pt x="547799" y="962878"/>
                  <a:pt x="514274" y="968891"/>
                </a:cubicBezTo>
                <a:cubicBezTo>
                  <a:pt x="489130" y="973403"/>
                  <a:pt x="463992" y="973912"/>
                  <a:pt x="439653" y="970617"/>
                </a:cubicBezTo>
                <a:cubicBezTo>
                  <a:pt x="366631" y="960729"/>
                  <a:pt x="300784" y="916586"/>
                  <a:pt x="263455" y="843416"/>
                </a:cubicBezTo>
                <a:cubicBezTo>
                  <a:pt x="197095" y="713337"/>
                  <a:pt x="246004" y="540779"/>
                  <a:pt x="372696" y="457999"/>
                </a:cubicBezTo>
                <a:cubicBezTo>
                  <a:pt x="420205" y="426956"/>
                  <a:pt x="471906" y="412946"/>
                  <a:pt x="521474" y="414420"/>
                </a:cubicBezTo>
                <a:close/>
                <a:moveTo>
                  <a:pt x="988185" y="281716"/>
                </a:moveTo>
                <a:cubicBezTo>
                  <a:pt x="1037936" y="272792"/>
                  <a:pt x="1087637" y="295525"/>
                  <a:pt x="1112257" y="343785"/>
                </a:cubicBezTo>
                <a:cubicBezTo>
                  <a:pt x="1145083" y="408130"/>
                  <a:pt x="1120890" y="493488"/>
                  <a:pt x="1058219" y="534438"/>
                </a:cubicBezTo>
                <a:cubicBezTo>
                  <a:pt x="1042551" y="544675"/>
                  <a:pt x="1025962" y="551167"/>
                  <a:pt x="1009378" y="554142"/>
                </a:cubicBezTo>
                <a:cubicBezTo>
                  <a:pt x="992795" y="557117"/>
                  <a:pt x="976216" y="556574"/>
                  <a:pt x="960571" y="552740"/>
                </a:cubicBezTo>
                <a:cubicBezTo>
                  <a:pt x="929280" y="545075"/>
                  <a:pt x="901719" y="524246"/>
                  <a:pt x="885306" y="492074"/>
                </a:cubicBezTo>
                <a:cubicBezTo>
                  <a:pt x="852480" y="427728"/>
                  <a:pt x="876674" y="342369"/>
                  <a:pt x="939345" y="301420"/>
                </a:cubicBezTo>
                <a:cubicBezTo>
                  <a:pt x="955012" y="291183"/>
                  <a:pt x="971601" y="284691"/>
                  <a:pt x="988185" y="281716"/>
                </a:cubicBezTo>
                <a:close/>
                <a:moveTo>
                  <a:pt x="5006427" y="845"/>
                </a:moveTo>
                <a:cubicBezTo>
                  <a:pt x="5347805" y="-11751"/>
                  <a:pt x="5676540" y="116155"/>
                  <a:pt x="5981087" y="410490"/>
                </a:cubicBezTo>
                <a:cubicBezTo>
                  <a:pt x="6412348" y="827687"/>
                  <a:pt x="6605759" y="1875951"/>
                  <a:pt x="5850729" y="2477646"/>
                </a:cubicBezTo>
                <a:cubicBezTo>
                  <a:pt x="5675883" y="2617020"/>
                  <a:pt x="5510922" y="2776772"/>
                  <a:pt x="5345844" y="2934556"/>
                </a:cubicBezTo>
                <a:cubicBezTo>
                  <a:pt x="5189746" y="3083841"/>
                  <a:pt x="5136460" y="3294597"/>
                  <a:pt x="5187221" y="3522782"/>
                </a:cubicBezTo>
                <a:cubicBezTo>
                  <a:pt x="5215294" y="3648193"/>
                  <a:pt x="5248406" y="3772235"/>
                  <a:pt x="5278756" y="3896963"/>
                </a:cubicBezTo>
                <a:lnTo>
                  <a:pt x="5289244" y="3943347"/>
                </a:lnTo>
                <a:lnTo>
                  <a:pt x="0" y="3943347"/>
                </a:lnTo>
                <a:lnTo>
                  <a:pt x="0" y="1141130"/>
                </a:lnTo>
                <a:lnTo>
                  <a:pt x="20427" y="1143747"/>
                </a:lnTo>
                <a:cubicBezTo>
                  <a:pt x="184004" y="1161317"/>
                  <a:pt x="349131" y="1167916"/>
                  <a:pt x="512761" y="1154170"/>
                </a:cubicBezTo>
                <a:cubicBezTo>
                  <a:pt x="714977" y="1137036"/>
                  <a:pt x="846044" y="936951"/>
                  <a:pt x="972888" y="756346"/>
                </a:cubicBezTo>
                <a:cubicBezTo>
                  <a:pt x="1288958" y="306148"/>
                  <a:pt x="1657725" y="145437"/>
                  <a:pt x="2042260" y="341101"/>
                </a:cubicBezTo>
                <a:cubicBezTo>
                  <a:pt x="2191395" y="416984"/>
                  <a:pt x="2319169" y="569188"/>
                  <a:pt x="2435451" y="712718"/>
                </a:cubicBezTo>
                <a:cubicBezTo>
                  <a:pt x="2747209" y="1097658"/>
                  <a:pt x="3118527" y="1070852"/>
                  <a:pt x="3463163" y="819175"/>
                </a:cubicBezTo>
                <a:cubicBezTo>
                  <a:pt x="3707831" y="639902"/>
                  <a:pt x="3938655" y="426737"/>
                  <a:pt x="4192369" y="273017"/>
                </a:cubicBezTo>
                <a:cubicBezTo>
                  <a:pt x="4467747" y="105432"/>
                  <a:pt x="4740911" y="10641"/>
                  <a:pt x="5006427" y="845"/>
                </a:cubicBezTo>
                <a:close/>
              </a:path>
            </a:pathLst>
          </a:cu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4319FA2-BBF8-6415-853D-F8E88C591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8996" y="3912041"/>
            <a:ext cx="5239026" cy="23077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rtl="0">
              <a:buFont typeface="Arial" panose="020B0504020202020204" pitchFamily="34" charset="0"/>
              <a:buChar char="•"/>
            </a:pPr>
            <a:r>
              <a:rPr lang="sk-SK" sz="2400" err="1">
                <a:latin typeface="Calibri"/>
                <a:ea typeface="Segoe UI"/>
                <a:cs typeface="Segoe UI"/>
              </a:rPr>
              <a:t>Support</a:t>
            </a:r>
            <a:r>
              <a:rPr lang="sk-SK" sz="2400" dirty="0">
                <a:latin typeface="Calibri"/>
                <a:ea typeface="Segoe UI"/>
                <a:cs typeface="Segoe UI"/>
              </a:rPr>
              <a:t> </a:t>
            </a:r>
            <a:r>
              <a:rPr lang="sk-SK" sz="2400" err="1">
                <a:latin typeface="Calibri"/>
                <a:ea typeface="Segoe UI"/>
                <a:cs typeface="Segoe UI"/>
              </a:rPr>
              <a:t>from</a:t>
            </a:r>
            <a:r>
              <a:rPr lang="sk-SK" sz="2400" dirty="0">
                <a:latin typeface="Calibri"/>
                <a:ea typeface="Segoe UI"/>
                <a:cs typeface="Segoe UI"/>
              </a:rPr>
              <a:t> </a:t>
            </a:r>
            <a:r>
              <a:rPr lang="sk-SK" sz="2400" err="1">
                <a:latin typeface="Calibri"/>
                <a:ea typeface="Segoe UI"/>
                <a:cs typeface="Segoe UI"/>
              </a:rPr>
              <a:t>people</a:t>
            </a:r>
            <a:r>
              <a:rPr lang="sk-SK" sz="2400" dirty="0">
                <a:latin typeface="Calibri"/>
                <a:ea typeface="Segoe UI"/>
                <a:cs typeface="Segoe UI"/>
              </a:rPr>
              <a:t> of Slovakia to </a:t>
            </a:r>
            <a:r>
              <a:rPr lang="sk-SK" sz="2400" err="1">
                <a:latin typeface="Calibri"/>
                <a:ea typeface="Segoe UI"/>
                <a:cs typeface="Segoe UI"/>
              </a:rPr>
              <a:t>Austrian</a:t>
            </a:r>
            <a:r>
              <a:rPr lang="sk-SK" sz="2400" dirty="0">
                <a:latin typeface="Calibri"/>
                <a:ea typeface="Segoe UI"/>
                <a:cs typeface="Segoe UI"/>
              </a:rPr>
              <a:t> </a:t>
            </a:r>
            <a:r>
              <a:rPr lang="sk-SK" sz="2400" err="1">
                <a:latin typeface="Calibri"/>
                <a:ea typeface="Segoe UI"/>
                <a:cs typeface="Segoe UI"/>
              </a:rPr>
              <a:t>Emperor</a:t>
            </a:r>
            <a:r>
              <a:rPr lang="sk-SK" sz="2400" dirty="0">
                <a:latin typeface="Calibri"/>
                <a:ea typeface="Segoe UI"/>
                <a:cs typeface="Segoe UI"/>
              </a:rPr>
              <a:t> </a:t>
            </a:r>
            <a:r>
              <a:rPr lang="sk-SK" sz="2400" err="1">
                <a:latin typeface="Calibri"/>
                <a:ea typeface="Segoe UI"/>
                <a:cs typeface="Segoe UI"/>
              </a:rPr>
              <a:t>hoping</a:t>
            </a:r>
            <a:r>
              <a:rPr lang="sk-SK" sz="2400" dirty="0">
                <a:latin typeface="Calibri"/>
                <a:ea typeface="Segoe UI"/>
                <a:cs typeface="Segoe UI"/>
              </a:rPr>
              <a:t> </a:t>
            </a:r>
            <a:r>
              <a:rPr lang="sk-SK" sz="2400" err="1">
                <a:latin typeface="Calibri"/>
                <a:ea typeface="Segoe UI"/>
                <a:cs typeface="Segoe UI"/>
              </a:rPr>
              <a:t>for</a:t>
            </a:r>
            <a:r>
              <a:rPr lang="sk-SK" sz="2400" dirty="0">
                <a:latin typeface="Calibri"/>
                <a:ea typeface="Segoe UI"/>
                <a:cs typeface="Segoe UI"/>
              </a:rPr>
              <a:t> </a:t>
            </a:r>
            <a:r>
              <a:rPr lang="sk-SK" sz="2400" err="1">
                <a:latin typeface="Calibri"/>
                <a:ea typeface="Segoe UI"/>
                <a:cs typeface="Segoe UI"/>
              </a:rPr>
              <a:t>independence</a:t>
            </a:r>
            <a:r>
              <a:rPr lang="sk-SK" sz="2400" dirty="0">
                <a:latin typeface="Calibri"/>
                <a:ea typeface="Segoe UI"/>
                <a:cs typeface="Segoe UI"/>
              </a:rPr>
              <a:t> </a:t>
            </a:r>
            <a:r>
              <a:rPr lang="sk-SK" sz="2400" err="1">
                <a:latin typeface="Calibri"/>
                <a:ea typeface="Segoe UI"/>
                <a:cs typeface="Segoe UI"/>
              </a:rPr>
              <a:t>from</a:t>
            </a:r>
            <a:r>
              <a:rPr lang="sk-SK" sz="2400" dirty="0">
                <a:latin typeface="Calibri"/>
                <a:ea typeface="Segoe UI"/>
                <a:cs typeface="Segoe UI"/>
              </a:rPr>
              <a:t> </a:t>
            </a:r>
            <a:r>
              <a:rPr lang="sk-SK" sz="2400" err="1">
                <a:latin typeface="Calibri"/>
                <a:ea typeface="Segoe UI"/>
                <a:cs typeface="Segoe UI"/>
              </a:rPr>
              <a:t>Dual</a:t>
            </a:r>
            <a:r>
              <a:rPr lang="sk-SK" sz="2400" dirty="0">
                <a:latin typeface="Calibri"/>
                <a:ea typeface="Segoe UI"/>
                <a:cs typeface="Segoe UI"/>
              </a:rPr>
              <a:t> </a:t>
            </a:r>
            <a:r>
              <a:rPr lang="sk-SK" sz="2400" err="1">
                <a:latin typeface="Calibri"/>
                <a:ea typeface="Segoe UI"/>
                <a:cs typeface="Segoe UI"/>
              </a:rPr>
              <a:t>Monarchy</a:t>
            </a:r>
            <a:r>
              <a:rPr lang="sk-SK" sz="2400" dirty="0">
                <a:latin typeface="Calibri"/>
                <a:ea typeface="Calibri"/>
                <a:cs typeface="Calibri"/>
              </a:rPr>
              <a:t> </a:t>
            </a:r>
            <a:endParaRPr lang="sk-SK"/>
          </a:p>
          <a:p>
            <a:pPr marL="342900" indent="-342900">
              <a:buFont typeface="Arial" panose="020B0504020202020204" pitchFamily="34" charset="0"/>
              <a:buChar char="•"/>
            </a:pPr>
            <a:r>
              <a:rPr lang="sk-SK" sz="2400" err="1">
                <a:latin typeface="Calibri"/>
                <a:ea typeface="Segoe UI"/>
                <a:cs typeface="Segoe UI"/>
              </a:rPr>
              <a:t>Basis</a:t>
            </a:r>
            <a:r>
              <a:rPr lang="sk-SK" sz="2400" dirty="0">
                <a:latin typeface="Calibri"/>
                <a:ea typeface="Segoe UI"/>
                <a:cs typeface="Segoe UI"/>
              </a:rPr>
              <a:t> of Slovak </a:t>
            </a:r>
            <a:r>
              <a:rPr lang="sk-SK" sz="2400" err="1">
                <a:latin typeface="Calibri"/>
                <a:ea typeface="Segoe UI"/>
                <a:cs typeface="Segoe UI"/>
              </a:rPr>
              <a:t>language</a:t>
            </a:r>
            <a:r>
              <a:rPr lang="sk-SK" sz="2400" dirty="0">
                <a:latin typeface="Calibri"/>
                <a:ea typeface="Calibri"/>
                <a:cs typeface="Calibri"/>
              </a:rPr>
              <a:t> 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706464331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3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 descr="Obrázok, na ktorom je ošatenie, exteriér, chlap, osoba&#10;&#10;Automaticky generovaný popis">
            <a:extLst>
              <a:ext uri="{FF2B5EF4-FFF2-40B4-BE49-F238E27FC236}">
                <a16:creationId xmlns:a16="http://schemas.microsoft.com/office/drawing/2014/main" id="{75782352-5D63-017A-F518-E1A9B824B7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7546" r="-1" b="17931"/>
          <a:stretch/>
        </p:blipFill>
        <p:spPr>
          <a:xfrm>
            <a:off x="3048" y="10"/>
            <a:ext cx="12188952" cy="6857990"/>
          </a:xfrm>
          <a:prstGeom prst="rect">
            <a:avLst/>
          </a:pr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389C36E1-2D95-402F-A472-3E6699BE2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835775" cy="6730860"/>
          </a:xfrm>
          <a:custGeom>
            <a:avLst/>
            <a:gdLst>
              <a:gd name="connsiteX0" fmla="*/ 1016151 w 5835775"/>
              <a:gd name="connsiteY0" fmla="*/ 6072484 h 6730860"/>
              <a:gd name="connsiteX1" fmla="*/ 1082018 w 5835775"/>
              <a:gd name="connsiteY1" fmla="*/ 6083111 h 6730860"/>
              <a:gd name="connsiteX2" fmla="*/ 1315484 w 5835775"/>
              <a:gd name="connsiteY2" fmla="*/ 6486206 h 6730860"/>
              <a:gd name="connsiteX3" fmla="*/ 912386 w 5835775"/>
              <a:gd name="connsiteY3" fmla="*/ 6719672 h 6730860"/>
              <a:gd name="connsiteX4" fmla="*/ 678923 w 5835775"/>
              <a:gd name="connsiteY4" fmla="*/ 6316576 h 6730860"/>
              <a:gd name="connsiteX5" fmla="*/ 1016151 w 5835775"/>
              <a:gd name="connsiteY5" fmla="*/ 6072484 h 6730860"/>
              <a:gd name="connsiteX6" fmla="*/ 4968517 w 5835775"/>
              <a:gd name="connsiteY6" fmla="*/ 3411427 h 6730860"/>
              <a:gd name="connsiteX7" fmla="*/ 5079176 w 5835775"/>
              <a:gd name="connsiteY7" fmla="*/ 3429280 h 6730860"/>
              <a:gd name="connsiteX8" fmla="*/ 5471396 w 5835775"/>
              <a:gd name="connsiteY8" fmla="*/ 4106482 h 6730860"/>
              <a:gd name="connsiteX9" fmla="*/ 4794194 w 5835775"/>
              <a:gd name="connsiteY9" fmla="*/ 4498704 h 6730860"/>
              <a:gd name="connsiteX10" fmla="*/ 4401974 w 5835775"/>
              <a:gd name="connsiteY10" fmla="*/ 3821503 h 6730860"/>
              <a:gd name="connsiteX11" fmla="*/ 4968517 w 5835775"/>
              <a:gd name="connsiteY11" fmla="*/ 3411427 h 6730860"/>
              <a:gd name="connsiteX12" fmla="*/ 4362805 w 5835775"/>
              <a:gd name="connsiteY12" fmla="*/ 855055 h 6730860"/>
              <a:gd name="connsiteX13" fmla="*/ 4428674 w 5835775"/>
              <a:gd name="connsiteY13" fmla="*/ 865682 h 6730860"/>
              <a:gd name="connsiteX14" fmla="*/ 4662139 w 5835775"/>
              <a:gd name="connsiteY14" fmla="*/ 1268778 h 6730860"/>
              <a:gd name="connsiteX15" fmla="*/ 4259044 w 5835775"/>
              <a:gd name="connsiteY15" fmla="*/ 1502244 h 6730860"/>
              <a:gd name="connsiteX16" fmla="*/ 4025578 w 5835775"/>
              <a:gd name="connsiteY16" fmla="*/ 1099146 h 6730860"/>
              <a:gd name="connsiteX17" fmla="*/ 4362805 w 5835775"/>
              <a:gd name="connsiteY17" fmla="*/ 855055 h 6730860"/>
              <a:gd name="connsiteX18" fmla="*/ 0 w 5835775"/>
              <a:gd name="connsiteY18" fmla="*/ 0 h 6730860"/>
              <a:gd name="connsiteX19" fmla="*/ 3267758 w 5835775"/>
              <a:gd name="connsiteY19" fmla="*/ 0 h 6730860"/>
              <a:gd name="connsiteX20" fmla="*/ 3305063 w 5835775"/>
              <a:gd name="connsiteY20" fmla="*/ 63726 h 6730860"/>
              <a:gd name="connsiteX21" fmla="*/ 3406985 w 5835775"/>
              <a:gd name="connsiteY21" fmla="*/ 462295 h 6730860"/>
              <a:gd name="connsiteX22" fmla="*/ 2970594 w 5835775"/>
              <a:gd name="connsiteY22" fmla="*/ 1557974 h 6730860"/>
              <a:gd name="connsiteX23" fmla="*/ 3515337 w 5835775"/>
              <a:gd name="connsiteY23" fmla="*/ 2066142 h 6730860"/>
              <a:gd name="connsiteX24" fmla="*/ 4650938 w 5835775"/>
              <a:gd name="connsiteY24" fmla="*/ 2132151 h 6730860"/>
              <a:gd name="connsiteX25" fmla="*/ 4897972 w 5835775"/>
              <a:gd name="connsiteY25" fmla="*/ 2795603 h 6730860"/>
              <a:gd name="connsiteX26" fmla="*/ 4062979 w 5835775"/>
              <a:gd name="connsiteY26" fmla="*/ 3417553 h 6730860"/>
              <a:gd name="connsiteX27" fmla="*/ 3501188 w 5835775"/>
              <a:gd name="connsiteY27" fmla="*/ 3937791 h 6730860"/>
              <a:gd name="connsiteX28" fmla="*/ 4449937 w 5835775"/>
              <a:gd name="connsiteY28" fmla="*/ 4695499 h 6730860"/>
              <a:gd name="connsiteX29" fmla="*/ 5440291 w 5835775"/>
              <a:gd name="connsiteY29" fmla="*/ 4956658 h 6730860"/>
              <a:gd name="connsiteX30" fmla="*/ 5762821 w 5835775"/>
              <a:gd name="connsiteY30" fmla="*/ 6073049 h 6730860"/>
              <a:gd name="connsiteX31" fmla="*/ 4438972 w 5835775"/>
              <a:gd name="connsiteY31" fmla="*/ 6432286 h 6730860"/>
              <a:gd name="connsiteX32" fmla="*/ 3687617 w 5835775"/>
              <a:gd name="connsiteY32" fmla="*/ 5512601 h 6730860"/>
              <a:gd name="connsiteX33" fmla="*/ 3137471 w 5835775"/>
              <a:gd name="connsiteY33" fmla="*/ 5228621 h 6730860"/>
              <a:gd name="connsiteX34" fmla="*/ 2219026 w 5835775"/>
              <a:gd name="connsiteY34" fmla="*/ 6103852 h 6730860"/>
              <a:gd name="connsiteX35" fmla="*/ 962609 w 5835775"/>
              <a:gd name="connsiteY35" fmla="*/ 5594024 h 6730860"/>
              <a:gd name="connsiteX36" fmla="*/ 9468 w 5835775"/>
              <a:gd name="connsiteY36" fmla="*/ 6709780 h 6730860"/>
              <a:gd name="connsiteX37" fmla="*/ 0 w 5835775"/>
              <a:gd name="connsiteY37" fmla="*/ 6715849 h 6730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835775" h="6730860">
                <a:moveTo>
                  <a:pt x="1016151" y="6072484"/>
                </a:moveTo>
                <a:cubicBezTo>
                  <a:pt x="1037999" y="6073765"/>
                  <a:pt x="1060047" y="6077256"/>
                  <a:pt x="1082018" y="6083111"/>
                </a:cubicBezTo>
                <a:cubicBezTo>
                  <a:pt x="1257801" y="6129954"/>
                  <a:pt x="1362328" y="6310424"/>
                  <a:pt x="1315484" y="6486206"/>
                </a:cubicBezTo>
                <a:cubicBezTo>
                  <a:pt x="1268642" y="6661989"/>
                  <a:pt x="1088168" y="6766515"/>
                  <a:pt x="912386" y="6719672"/>
                </a:cubicBezTo>
                <a:cubicBezTo>
                  <a:pt x="736607" y="6672830"/>
                  <a:pt x="632080" y="6492357"/>
                  <a:pt x="678923" y="6316576"/>
                </a:cubicBezTo>
                <a:cubicBezTo>
                  <a:pt x="719910" y="6162766"/>
                  <a:pt x="863206" y="6063513"/>
                  <a:pt x="1016151" y="6072484"/>
                </a:cubicBezTo>
                <a:close/>
                <a:moveTo>
                  <a:pt x="4968517" y="3411427"/>
                </a:moveTo>
                <a:cubicBezTo>
                  <a:pt x="5005224" y="3413581"/>
                  <a:pt x="5042261" y="3419444"/>
                  <a:pt x="5079176" y="3429280"/>
                </a:cubicBezTo>
                <a:cubicBezTo>
                  <a:pt x="5374488" y="3507975"/>
                  <a:pt x="5550091" y="3811170"/>
                  <a:pt x="5471396" y="4106482"/>
                </a:cubicBezTo>
                <a:cubicBezTo>
                  <a:pt x="5392701" y="4401796"/>
                  <a:pt x="5089508" y="4577399"/>
                  <a:pt x="4794194" y="4498704"/>
                </a:cubicBezTo>
                <a:cubicBezTo>
                  <a:pt x="4498880" y="4420008"/>
                  <a:pt x="4323277" y="4116815"/>
                  <a:pt x="4401974" y="3821503"/>
                </a:cubicBezTo>
                <a:cubicBezTo>
                  <a:pt x="4470833" y="3563104"/>
                  <a:pt x="4711571" y="3396357"/>
                  <a:pt x="4968517" y="3411427"/>
                </a:cubicBezTo>
                <a:close/>
                <a:moveTo>
                  <a:pt x="4362805" y="855055"/>
                </a:moveTo>
                <a:cubicBezTo>
                  <a:pt x="4384656" y="856336"/>
                  <a:pt x="4406701" y="859827"/>
                  <a:pt x="4428674" y="865682"/>
                </a:cubicBezTo>
                <a:cubicBezTo>
                  <a:pt x="4604455" y="912524"/>
                  <a:pt x="4708982" y="1092997"/>
                  <a:pt x="4662139" y="1268778"/>
                </a:cubicBezTo>
                <a:cubicBezTo>
                  <a:pt x="4615296" y="1444559"/>
                  <a:pt x="4434824" y="1549086"/>
                  <a:pt x="4259044" y="1502244"/>
                </a:cubicBezTo>
                <a:cubicBezTo>
                  <a:pt x="4083261" y="1455402"/>
                  <a:pt x="3978736" y="1274928"/>
                  <a:pt x="4025578" y="1099146"/>
                </a:cubicBezTo>
                <a:cubicBezTo>
                  <a:pt x="4066564" y="945337"/>
                  <a:pt x="4209864" y="846084"/>
                  <a:pt x="4362805" y="855055"/>
                </a:cubicBezTo>
                <a:close/>
                <a:moveTo>
                  <a:pt x="0" y="0"/>
                </a:moveTo>
                <a:lnTo>
                  <a:pt x="3267758" y="0"/>
                </a:lnTo>
                <a:lnTo>
                  <a:pt x="3305063" y="63726"/>
                </a:lnTo>
                <a:cubicBezTo>
                  <a:pt x="3369183" y="191635"/>
                  <a:pt x="3406589" y="329370"/>
                  <a:pt x="3406985" y="462295"/>
                </a:cubicBezTo>
                <a:cubicBezTo>
                  <a:pt x="3408485" y="962453"/>
                  <a:pt x="2891543" y="1144904"/>
                  <a:pt x="2970594" y="1557974"/>
                </a:cubicBezTo>
                <a:cubicBezTo>
                  <a:pt x="3032280" y="1880398"/>
                  <a:pt x="3449119" y="2040925"/>
                  <a:pt x="3515337" y="2066142"/>
                </a:cubicBezTo>
                <a:cubicBezTo>
                  <a:pt x="4015284" y="2256630"/>
                  <a:pt x="4332227" y="1913363"/>
                  <a:pt x="4650938" y="2132151"/>
                </a:cubicBezTo>
                <a:cubicBezTo>
                  <a:pt x="4853731" y="2271360"/>
                  <a:pt x="4965324" y="2574996"/>
                  <a:pt x="4897972" y="2795603"/>
                </a:cubicBezTo>
                <a:cubicBezTo>
                  <a:pt x="4830989" y="3014971"/>
                  <a:pt x="4662056" y="3104561"/>
                  <a:pt x="4062979" y="3417553"/>
                </a:cubicBezTo>
                <a:cubicBezTo>
                  <a:pt x="3838920" y="3534602"/>
                  <a:pt x="3512702" y="3705038"/>
                  <a:pt x="3501188" y="3937791"/>
                </a:cubicBezTo>
                <a:cubicBezTo>
                  <a:pt x="3482029" y="4324932"/>
                  <a:pt x="4394257" y="4674655"/>
                  <a:pt x="4449937" y="4695499"/>
                </a:cubicBezTo>
                <a:cubicBezTo>
                  <a:pt x="4884270" y="4858160"/>
                  <a:pt x="5186431" y="4793445"/>
                  <a:pt x="5440291" y="4956658"/>
                </a:cubicBezTo>
                <a:cubicBezTo>
                  <a:pt x="5797237" y="5186171"/>
                  <a:pt x="5933047" y="5687465"/>
                  <a:pt x="5762821" y="6073049"/>
                </a:cubicBezTo>
                <a:cubicBezTo>
                  <a:pt x="5566196" y="6518425"/>
                  <a:pt x="4842241" y="6698608"/>
                  <a:pt x="4438972" y="6432286"/>
                </a:cubicBezTo>
                <a:cubicBezTo>
                  <a:pt x="4148514" y="6240453"/>
                  <a:pt x="4125510" y="5878795"/>
                  <a:pt x="3687617" y="5512601"/>
                </a:cubicBezTo>
                <a:cubicBezTo>
                  <a:pt x="3487248" y="5345038"/>
                  <a:pt x="3330804" y="5214736"/>
                  <a:pt x="3137471" y="5228621"/>
                </a:cubicBezTo>
                <a:cubicBezTo>
                  <a:pt x="2702082" y="5259873"/>
                  <a:pt x="2676865" y="5988253"/>
                  <a:pt x="2219026" y="6103852"/>
                </a:cubicBezTo>
                <a:cubicBezTo>
                  <a:pt x="1741606" y="6224379"/>
                  <a:pt x="1457366" y="5508411"/>
                  <a:pt x="962609" y="5594024"/>
                </a:cubicBezTo>
                <a:cubicBezTo>
                  <a:pt x="494464" y="5675021"/>
                  <a:pt x="474925" y="6363960"/>
                  <a:pt x="9468" y="6709780"/>
                </a:cubicBezTo>
                <a:lnTo>
                  <a:pt x="0" y="671584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5DCBFFA-EEA0-6E04-8E0E-B22A66350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20" y="663960"/>
            <a:ext cx="2987417" cy="322810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Post-WW1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6AA60FF-2B05-9436-57AB-CF02C2AD6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220" y="4257675"/>
            <a:ext cx="2987417" cy="8763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700"/>
              <a:t>Slovakia united with Czechia and created Czechoslovakia</a:t>
            </a:r>
          </a:p>
        </p:txBody>
      </p:sp>
    </p:spTree>
    <p:extLst>
      <p:ext uri="{BB962C8B-B14F-4D97-AF65-F5344CB8AC3E}">
        <p14:creationId xmlns:p14="http://schemas.microsoft.com/office/powerpoint/2010/main" val="344085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B8209D-448F-43CE-A81C-44908847B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492D704-65E8-9EFD-0E0E-991236A40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96" y="517340"/>
            <a:ext cx="5625720" cy="2253581"/>
          </a:xfrm>
        </p:spPr>
        <p:txBody>
          <a:bodyPr>
            <a:normAutofit/>
          </a:bodyPr>
          <a:lstStyle/>
          <a:p>
            <a:r>
              <a:rPr lang="sk-SK" dirty="0">
                <a:cs typeface="Posterama"/>
              </a:rPr>
              <a:t>WW2 and Post-WW2</a:t>
            </a:r>
            <a:endParaRPr lang="sk-SK" dirty="0"/>
          </a:p>
        </p:txBody>
      </p:sp>
      <p:pic>
        <p:nvPicPr>
          <p:cNvPr id="6" name="Obrázok 5" descr="Obrázok, na ktorom je exteriér, ošatenie, posádka, vojenská organizácia&#10;&#10;Automaticky generovaný popis">
            <a:extLst>
              <a:ext uri="{FF2B5EF4-FFF2-40B4-BE49-F238E27FC236}">
                <a16:creationId xmlns:a16="http://schemas.microsoft.com/office/drawing/2014/main" id="{81381103-C3EF-FC9E-D6DE-76AEA3C91F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748" r="2" b="11160"/>
          <a:stretch/>
        </p:blipFill>
        <p:spPr>
          <a:xfrm>
            <a:off x="4238088" y="-1"/>
            <a:ext cx="7665211" cy="3708745"/>
          </a:xfrm>
          <a:custGeom>
            <a:avLst/>
            <a:gdLst/>
            <a:ahLst/>
            <a:cxnLst/>
            <a:rect l="l" t="t" r="r" b="b"/>
            <a:pathLst>
              <a:path w="4991611" h="2417325">
                <a:moveTo>
                  <a:pt x="1698515" y="1777228"/>
                </a:moveTo>
                <a:cubicBezTo>
                  <a:pt x="1741089" y="1769773"/>
                  <a:pt x="1786507" y="1778559"/>
                  <a:pt x="1824679" y="1805354"/>
                </a:cubicBezTo>
                <a:cubicBezTo>
                  <a:pt x="1901020" y="1858944"/>
                  <a:pt x="1919464" y="1964275"/>
                  <a:pt x="1865874" y="2040617"/>
                </a:cubicBezTo>
                <a:cubicBezTo>
                  <a:pt x="1812284" y="2116959"/>
                  <a:pt x="1706954" y="2135403"/>
                  <a:pt x="1630612" y="2081813"/>
                </a:cubicBezTo>
                <a:cubicBezTo>
                  <a:pt x="1554269" y="2028223"/>
                  <a:pt x="1535825" y="1922892"/>
                  <a:pt x="1589415" y="1846551"/>
                </a:cubicBezTo>
                <a:cubicBezTo>
                  <a:pt x="1616210" y="1808379"/>
                  <a:pt x="1655940" y="1784683"/>
                  <a:pt x="1698515" y="1777228"/>
                </a:cubicBezTo>
                <a:close/>
                <a:moveTo>
                  <a:pt x="203804" y="138075"/>
                </a:moveTo>
                <a:cubicBezTo>
                  <a:pt x="242325" y="138765"/>
                  <a:pt x="281060" y="150569"/>
                  <a:pt x="314966" y="174370"/>
                </a:cubicBezTo>
                <a:cubicBezTo>
                  <a:pt x="405384" y="237841"/>
                  <a:pt x="427228" y="362591"/>
                  <a:pt x="363758" y="453009"/>
                </a:cubicBezTo>
                <a:cubicBezTo>
                  <a:pt x="300287" y="543426"/>
                  <a:pt x="175537" y="565271"/>
                  <a:pt x="85119" y="501800"/>
                </a:cubicBezTo>
                <a:cubicBezTo>
                  <a:pt x="-5298" y="438330"/>
                  <a:pt x="-27143" y="313579"/>
                  <a:pt x="36328" y="223162"/>
                </a:cubicBezTo>
                <a:cubicBezTo>
                  <a:pt x="75997" y="166651"/>
                  <a:pt x="139603" y="136926"/>
                  <a:pt x="203804" y="138075"/>
                </a:cubicBezTo>
                <a:close/>
                <a:moveTo>
                  <a:pt x="4523751" y="0"/>
                </a:moveTo>
                <a:lnTo>
                  <a:pt x="4991611" y="0"/>
                </a:lnTo>
                <a:lnTo>
                  <a:pt x="4990548" y="56396"/>
                </a:lnTo>
                <a:cubicBezTo>
                  <a:pt x="4984038" y="86656"/>
                  <a:pt x="4971488" y="116139"/>
                  <a:pt x="4952586" y="143066"/>
                </a:cubicBezTo>
                <a:cubicBezTo>
                  <a:pt x="4876979" y="250772"/>
                  <a:pt x="4728373" y="276794"/>
                  <a:pt x="4620666" y="201187"/>
                </a:cubicBezTo>
                <a:cubicBezTo>
                  <a:pt x="4566812" y="163383"/>
                  <a:pt x="4533379" y="107329"/>
                  <a:pt x="4522861" y="47263"/>
                </a:cubicBezTo>
                <a:close/>
                <a:moveTo>
                  <a:pt x="541421" y="0"/>
                </a:moveTo>
                <a:lnTo>
                  <a:pt x="4356714" y="0"/>
                </a:lnTo>
                <a:lnTo>
                  <a:pt x="4356205" y="34459"/>
                </a:lnTo>
                <a:cubicBezTo>
                  <a:pt x="4362464" y="136224"/>
                  <a:pt x="4407157" y="234699"/>
                  <a:pt x="4484237" y="308330"/>
                </a:cubicBezTo>
                <a:cubicBezTo>
                  <a:pt x="4486133" y="310151"/>
                  <a:pt x="4488029" y="311972"/>
                  <a:pt x="4489907" y="313811"/>
                </a:cubicBezTo>
                <a:cubicBezTo>
                  <a:pt x="4733674" y="552267"/>
                  <a:pt x="4749088" y="944782"/>
                  <a:pt x="4524822" y="1201671"/>
                </a:cubicBezTo>
                <a:cubicBezTo>
                  <a:pt x="4437309" y="1301892"/>
                  <a:pt x="4326199" y="1368457"/>
                  <a:pt x="4207357" y="1400707"/>
                </a:cubicBezTo>
                <a:cubicBezTo>
                  <a:pt x="4066155" y="1439039"/>
                  <a:pt x="3957711" y="1552796"/>
                  <a:pt x="3920694" y="1694333"/>
                </a:cubicBezTo>
                <a:cubicBezTo>
                  <a:pt x="3882006" y="1842233"/>
                  <a:pt x="3807745" y="1983116"/>
                  <a:pt x="3697275" y="2103649"/>
                </a:cubicBezTo>
                <a:cubicBezTo>
                  <a:pt x="3339919" y="2493573"/>
                  <a:pt x="2728866" y="2524228"/>
                  <a:pt x="2334530" y="2171713"/>
                </a:cubicBezTo>
                <a:cubicBezTo>
                  <a:pt x="2237292" y="2084783"/>
                  <a:pt x="2161737" y="1982852"/>
                  <a:pt x="2108126" y="1872607"/>
                </a:cubicBezTo>
                <a:cubicBezTo>
                  <a:pt x="2041917" y="1736456"/>
                  <a:pt x="1902913" y="1651778"/>
                  <a:pt x="1751632" y="1647497"/>
                </a:cubicBezTo>
                <a:cubicBezTo>
                  <a:pt x="1363811" y="1636421"/>
                  <a:pt x="978655" y="1451953"/>
                  <a:pt x="721917" y="1088629"/>
                </a:cubicBezTo>
                <a:cubicBezTo>
                  <a:pt x="514495" y="795116"/>
                  <a:pt x="442915" y="431247"/>
                  <a:pt x="515690" y="89522"/>
                </a:cubicBezTo>
                <a:close/>
              </a:path>
            </a:pathLst>
          </a:custGeom>
        </p:spPr>
      </p:pic>
      <p:pic>
        <p:nvPicPr>
          <p:cNvPr id="7" name="Obrázok 6" descr="Obrázok, na ktorom je osoba, exteriér, obuv, ošatenie&#10;&#10;Automaticky generovaný popis">
            <a:extLst>
              <a:ext uri="{FF2B5EF4-FFF2-40B4-BE49-F238E27FC236}">
                <a16:creationId xmlns:a16="http://schemas.microsoft.com/office/drawing/2014/main" id="{51A6DA8D-9B45-98F3-520E-58630C688A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0" r="7840" b="-3"/>
          <a:stretch/>
        </p:blipFill>
        <p:spPr>
          <a:xfrm>
            <a:off x="1" y="2969442"/>
            <a:ext cx="6277425" cy="3888553"/>
          </a:xfrm>
          <a:custGeom>
            <a:avLst/>
            <a:gdLst/>
            <a:ahLst/>
            <a:cxnLst/>
            <a:rect l="l" t="t" r="r" b="b"/>
            <a:pathLst>
              <a:path w="6361079" h="3943347">
                <a:moveTo>
                  <a:pt x="521474" y="414420"/>
                </a:moveTo>
                <a:cubicBezTo>
                  <a:pt x="604087" y="416876"/>
                  <a:pt x="680773" y="462341"/>
                  <a:pt x="722249" y="543640"/>
                </a:cubicBezTo>
                <a:cubicBezTo>
                  <a:pt x="788608" y="673720"/>
                  <a:pt x="739700" y="846277"/>
                  <a:pt x="613008" y="929058"/>
                </a:cubicBezTo>
                <a:cubicBezTo>
                  <a:pt x="581335" y="949753"/>
                  <a:pt x="547799" y="962878"/>
                  <a:pt x="514274" y="968891"/>
                </a:cubicBezTo>
                <a:cubicBezTo>
                  <a:pt x="489130" y="973403"/>
                  <a:pt x="463992" y="973912"/>
                  <a:pt x="439653" y="970617"/>
                </a:cubicBezTo>
                <a:cubicBezTo>
                  <a:pt x="366631" y="960729"/>
                  <a:pt x="300784" y="916586"/>
                  <a:pt x="263455" y="843416"/>
                </a:cubicBezTo>
                <a:cubicBezTo>
                  <a:pt x="197095" y="713337"/>
                  <a:pt x="246004" y="540779"/>
                  <a:pt x="372696" y="457999"/>
                </a:cubicBezTo>
                <a:cubicBezTo>
                  <a:pt x="420205" y="426956"/>
                  <a:pt x="471906" y="412946"/>
                  <a:pt x="521474" y="414420"/>
                </a:cubicBezTo>
                <a:close/>
                <a:moveTo>
                  <a:pt x="988185" y="281716"/>
                </a:moveTo>
                <a:cubicBezTo>
                  <a:pt x="1037936" y="272792"/>
                  <a:pt x="1087637" y="295525"/>
                  <a:pt x="1112257" y="343785"/>
                </a:cubicBezTo>
                <a:cubicBezTo>
                  <a:pt x="1145083" y="408130"/>
                  <a:pt x="1120890" y="493488"/>
                  <a:pt x="1058219" y="534438"/>
                </a:cubicBezTo>
                <a:cubicBezTo>
                  <a:pt x="1042551" y="544675"/>
                  <a:pt x="1025962" y="551167"/>
                  <a:pt x="1009378" y="554142"/>
                </a:cubicBezTo>
                <a:cubicBezTo>
                  <a:pt x="992795" y="557117"/>
                  <a:pt x="976216" y="556574"/>
                  <a:pt x="960571" y="552740"/>
                </a:cubicBezTo>
                <a:cubicBezTo>
                  <a:pt x="929280" y="545075"/>
                  <a:pt x="901719" y="524246"/>
                  <a:pt x="885306" y="492074"/>
                </a:cubicBezTo>
                <a:cubicBezTo>
                  <a:pt x="852480" y="427728"/>
                  <a:pt x="876674" y="342369"/>
                  <a:pt x="939345" y="301420"/>
                </a:cubicBezTo>
                <a:cubicBezTo>
                  <a:pt x="955012" y="291183"/>
                  <a:pt x="971601" y="284691"/>
                  <a:pt x="988185" y="281716"/>
                </a:cubicBezTo>
                <a:close/>
                <a:moveTo>
                  <a:pt x="5006427" y="845"/>
                </a:moveTo>
                <a:cubicBezTo>
                  <a:pt x="5347805" y="-11751"/>
                  <a:pt x="5676540" y="116155"/>
                  <a:pt x="5981087" y="410490"/>
                </a:cubicBezTo>
                <a:cubicBezTo>
                  <a:pt x="6412348" y="827687"/>
                  <a:pt x="6605759" y="1875951"/>
                  <a:pt x="5850729" y="2477646"/>
                </a:cubicBezTo>
                <a:cubicBezTo>
                  <a:pt x="5675883" y="2617020"/>
                  <a:pt x="5510922" y="2776772"/>
                  <a:pt x="5345844" y="2934556"/>
                </a:cubicBezTo>
                <a:cubicBezTo>
                  <a:pt x="5189746" y="3083841"/>
                  <a:pt x="5136460" y="3294597"/>
                  <a:pt x="5187221" y="3522782"/>
                </a:cubicBezTo>
                <a:cubicBezTo>
                  <a:pt x="5215294" y="3648193"/>
                  <a:pt x="5248406" y="3772235"/>
                  <a:pt x="5278756" y="3896963"/>
                </a:cubicBezTo>
                <a:lnTo>
                  <a:pt x="5289244" y="3943347"/>
                </a:lnTo>
                <a:lnTo>
                  <a:pt x="0" y="3943347"/>
                </a:lnTo>
                <a:lnTo>
                  <a:pt x="0" y="1141130"/>
                </a:lnTo>
                <a:lnTo>
                  <a:pt x="20427" y="1143747"/>
                </a:lnTo>
                <a:cubicBezTo>
                  <a:pt x="184004" y="1161317"/>
                  <a:pt x="349131" y="1167916"/>
                  <a:pt x="512761" y="1154170"/>
                </a:cubicBezTo>
                <a:cubicBezTo>
                  <a:pt x="714977" y="1137036"/>
                  <a:pt x="846044" y="936951"/>
                  <a:pt x="972888" y="756346"/>
                </a:cubicBezTo>
                <a:cubicBezTo>
                  <a:pt x="1288958" y="306148"/>
                  <a:pt x="1657725" y="145437"/>
                  <a:pt x="2042260" y="341101"/>
                </a:cubicBezTo>
                <a:cubicBezTo>
                  <a:pt x="2191395" y="416984"/>
                  <a:pt x="2319169" y="569188"/>
                  <a:pt x="2435451" y="712718"/>
                </a:cubicBezTo>
                <a:cubicBezTo>
                  <a:pt x="2747209" y="1097658"/>
                  <a:pt x="3118527" y="1070852"/>
                  <a:pt x="3463163" y="819175"/>
                </a:cubicBezTo>
                <a:cubicBezTo>
                  <a:pt x="3707831" y="639902"/>
                  <a:pt x="3938655" y="426737"/>
                  <a:pt x="4192369" y="273017"/>
                </a:cubicBezTo>
                <a:cubicBezTo>
                  <a:pt x="4467747" y="105432"/>
                  <a:pt x="4740911" y="10641"/>
                  <a:pt x="5006427" y="845"/>
                </a:cubicBezTo>
                <a:close/>
              </a:path>
            </a:pathLst>
          </a:cu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7F1256C-F6AB-007C-BD5B-0B06E0343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8856" y="4275320"/>
            <a:ext cx="5239026" cy="23077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err="1">
                <a:latin typeface="Calibri"/>
                <a:cs typeface="Calibri"/>
              </a:rPr>
              <a:t>During</a:t>
            </a:r>
            <a:r>
              <a:rPr lang="sk-SK">
                <a:latin typeface="Calibri"/>
                <a:cs typeface="Calibri"/>
              </a:rPr>
              <a:t> WW2 Slovakia </a:t>
            </a:r>
            <a:r>
              <a:rPr lang="sk-SK" err="1">
                <a:latin typeface="Calibri"/>
                <a:cs typeface="Calibri"/>
              </a:rPr>
              <a:t>separated</a:t>
            </a:r>
            <a:r>
              <a:rPr lang="sk-SK">
                <a:latin typeface="Calibri"/>
                <a:cs typeface="Calibri"/>
              </a:rPr>
              <a:t> </a:t>
            </a:r>
            <a:r>
              <a:rPr lang="sk-SK" err="1">
                <a:latin typeface="Calibri"/>
                <a:cs typeface="Calibri"/>
              </a:rPr>
              <a:t>from</a:t>
            </a:r>
            <a:r>
              <a:rPr lang="sk-SK">
                <a:latin typeface="Calibri"/>
                <a:cs typeface="Calibri"/>
              </a:rPr>
              <a:t> </a:t>
            </a:r>
            <a:r>
              <a:rPr lang="sk-SK" err="1">
                <a:latin typeface="Calibri"/>
                <a:cs typeface="Calibri"/>
              </a:rPr>
              <a:t>Czechoslovakia</a:t>
            </a:r>
            <a:r>
              <a:rPr lang="sk-SK">
                <a:latin typeface="Calibri"/>
                <a:cs typeface="Calibri"/>
              </a:rPr>
              <a:t> and </a:t>
            </a:r>
            <a:r>
              <a:rPr lang="sk-SK" err="1">
                <a:latin typeface="Calibri"/>
                <a:cs typeface="Calibri"/>
              </a:rPr>
              <a:t>created</a:t>
            </a:r>
            <a:r>
              <a:rPr lang="sk-SK">
                <a:latin typeface="Calibri"/>
                <a:cs typeface="Calibri"/>
              </a:rPr>
              <a:t> </a:t>
            </a:r>
            <a:r>
              <a:rPr lang="sk-SK" err="1">
                <a:latin typeface="Calibri"/>
                <a:cs typeface="Calibri"/>
              </a:rPr>
              <a:t>first</a:t>
            </a:r>
            <a:r>
              <a:rPr lang="sk-SK">
                <a:latin typeface="Calibri"/>
                <a:cs typeface="Calibri"/>
              </a:rPr>
              <a:t> state </a:t>
            </a:r>
            <a:r>
              <a:rPr lang="sk-SK" err="1">
                <a:latin typeface="Calibri"/>
                <a:cs typeface="Calibri"/>
              </a:rPr>
              <a:t>form</a:t>
            </a:r>
            <a:r>
              <a:rPr lang="sk-SK">
                <a:latin typeface="Calibri"/>
                <a:cs typeface="Calibri"/>
              </a:rPr>
              <a:t> Slovak state</a:t>
            </a:r>
          </a:p>
          <a:p>
            <a:r>
              <a:rPr lang="en-US">
                <a:latin typeface="Calibri"/>
                <a:cs typeface="Calibri"/>
              </a:rPr>
              <a:t>After WW2 Slovakia united with Czechia once more and established communism</a:t>
            </a:r>
            <a:endParaRPr lang="sk-SK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3166192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8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10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7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 descr="Obrázok, na ktorom je exteriér, oblak, strom, krajina&#10;&#10;Automaticky generovaný popis">
            <a:extLst>
              <a:ext uri="{FF2B5EF4-FFF2-40B4-BE49-F238E27FC236}">
                <a16:creationId xmlns:a16="http://schemas.microsoft.com/office/drawing/2014/main" id="{C6220AD1-FC1C-4BD2-C78E-818060EDFA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1881" b="38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28" name="Freeform: Shape 14">
            <a:extLst>
              <a:ext uri="{FF2B5EF4-FFF2-40B4-BE49-F238E27FC236}">
                <a16:creationId xmlns:a16="http://schemas.microsoft.com/office/drawing/2014/main" id="{56BD7DD2-1738-4D5D-955B-0F7C68C99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534478" y="3308697"/>
            <a:ext cx="2657521" cy="3554844"/>
          </a:xfrm>
          <a:custGeom>
            <a:avLst/>
            <a:gdLst>
              <a:gd name="connsiteX0" fmla="*/ 1231997 w 3761741"/>
              <a:gd name="connsiteY0" fmla="*/ 3753085 h 5031909"/>
              <a:gd name="connsiteX1" fmla="*/ 1491504 w 3761741"/>
              <a:gd name="connsiteY1" fmla="*/ 3915246 h 5031909"/>
              <a:gd name="connsiteX2" fmla="*/ 1372239 w 3761741"/>
              <a:gd name="connsiteY2" fmla="*/ 4360348 h 5031909"/>
              <a:gd name="connsiteX3" fmla="*/ 927138 w 3761741"/>
              <a:gd name="connsiteY3" fmla="*/ 4241084 h 5031909"/>
              <a:gd name="connsiteX4" fmla="*/ 1046403 w 3761741"/>
              <a:gd name="connsiteY4" fmla="*/ 3795982 h 5031909"/>
              <a:gd name="connsiteX5" fmla="*/ 1231997 w 3761741"/>
              <a:gd name="connsiteY5" fmla="*/ 3753085 h 5031909"/>
              <a:gd name="connsiteX6" fmla="*/ 1759997 w 3761741"/>
              <a:gd name="connsiteY6" fmla="*/ 3489191 h 5031909"/>
              <a:gd name="connsiteX7" fmla="*/ 1919508 w 3761741"/>
              <a:gd name="connsiteY7" fmla="*/ 3568587 h 5031909"/>
              <a:gd name="connsiteX8" fmla="*/ 1860512 w 3761741"/>
              <a:gd name="connsiteY8" fmla="*/ 3788765 h 5031909"/>
              <a:gd name="connsiteX9" fmla="*/ 1640334 w 3761741"/>
              <a:gd name="connsiteY9" fmla="*/ 3729768 h 5031909"/>
              <a:gd name="connsiteX10" fmla="*/ 1699331 w 3761741"/>
              <a:gd name="connsiteY10" fmla="*/ 3509591 h 5031909"/>
              <a:gd name="connsiteX11" fmla="*/ 1759997 w 3761741"/>
              <a:gd name="connsiteY11" fmla="*/ 3489191 h 5031909"/>
              <a:gd name="connsiteX12" fmla="*/ 0 w 3761741"/>
              <a:gd name="connsiteY12" fmla="*/ 0 h 5031909"/>
              <a:gd name="connsiteX13" fmla="*/ 3761741 w 3761741"/>
              <a:gd name="connsiteY13" fmla="*/ 0 h 5031909"/>
              <a:gd name="connsiteX14" fmla="*/ 3681829 w 3761741"/>
              <a:gd name="connsiteY14" fmla="*/ 50256 h 5031909"/>
              <a:gd name="connsiteX15" fmla="*/ 2937684 w 3761741"/>
              <a:gd name="connsiteY15" fmla="*/ 451413 h 5031909"/>
              <a:gd name="connsiteX16" fmla="*/ 2372686 w 3761741"/>
              <a:gd name="connsiteY16" fmla="*/ 1727662 h 5031909"/>
              <a:gd name="connsiteX17" fmla="*/ 2465529 w 3761741"/>
              <a:gd name="connsiteY17" fmla="*/ 2404960 h 5031909"/>
              <a:gd name="connsiteX18" fmla="*/ 1386395 w 3761741"/>
              <a:gd name="connsiteY18" fmla="*/ 3432457 h 5031909"/>
              <a:gd name="connsiteX19" fmla="*/ 717407 w 3761741"/>
              <a:gd name="connsiteY19" fmla="*/ 3749372 h 5031909"/>
              <a:gd name="connsiteX20" fmla="*/ 322998 w 3761741"/>
              <a:gd name="connsiteY20" fmla="*/ 4542230 h 5031909"/>
              <a:gd name="connsiteX21" fmla="*/ 7948 w 3761741"/>
              <a:gd name="connsiteY21" fmla="*/ 5025561 h 5031909"/>
              <a:gd name="connsiteX22" fmla="*/ 0 w 3761741"/>
              <a:gd name="connsiteY22" fmla="*/ 5031909 h 5031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761741" h="5031909">
                <a:moveTo>
                  <a:pt x="1231997" y="3753085"/>
                </a:moveTo>
                <a:cubicBezTo>
                  <a:pt x="1336336" y="3760459"/>
                  <a:pt x="1435268" y="3817843"/>
                  <a:pt x="1491504" y="3915246"/>
                </a:cubicBezTo>
                <a:cubicBezTo>
                  <a:pt x="1581482" y="4071092"/>
                  <a:pt x="1528085" y="4270371"/>
                  <a:pt x="1372239" y="4360348"/>
                </a:cubicBezTo>
                <a:cubicBezTo>
                  <a:pt x="1216394" y="4450325"/>
                  <a:pt x="1017115" y="4396929"/>
                  <a:pt x="927138" y="4241084"/>
                </a:cubicBezTo>
                <a:cubicBezTo>
                  <a:pt x="837160" y="4085238"/>
                  <a:pt x="890557" y="3885959"/>
                  <a:pt x="1046403" y="3795982"/>
                </a:cubicBezTo>
                <a:cubicBezTo>
                  <a:pt x="1104845" y="3762240"/>
                  <a:pt x="1169394" y="3748660"/>
                  <a:pt x="1231997" y="3753085"/>
                </a:cubicBezTo>
                <a:close/>
                <a:moveTo>
                  <a:pt x="1759997" y="3489191"/>
                </a:moveTo>
                <a:cubicBezTo>
                  <a:pt x="1822331" y="3481456"/>
                  <a:pt x="1886126" y="3510769"/>
                  <a:pt x="1919508" y="3568587"/>
                </a:cubicBezTo>
                <a:cubicBezTo>
                  <a:pt x="1964017" y="3645679"/>
                  <a:pt x="1937603" y="3744256"/>
                  <a:pt x="1860512" y="3788765"/>
                </a:cubicBezTo>
                <a:cubicBezTo>
                  <a:pt x="1783420" y="3833274"/>
                  <a:pt x="1684844" y="3806860"/>
                  <a:pt x="1640334" y="3729768"/>
                </a:cubicBezTo>
                <a:cubicBezTo>
                  <a:pt x="1595825" y="3652677"/>
                  <a:pt x="1622238" y="3554100"/>
                  <a:pt x="1699331" y="3509591"/>
                </a:cubicBezTo>
                <a:cubicBezTo>
                  <a:pt x="1718604" y="3498464"/>
                  <a:pt x="1739219" y="3491769"/>
                  <a:pt x="1759997" y="3489191"/>
                </a:cubicBezTo>
                <a:close/>
                <a:moveTo>
                  <a:pt x="0" y="0"/>
                </a:moveTo>
                <a:lnTo>
                  <a:pt x="3761741" y="0"/>
                </a:lnTo>
                <a:lnTo>
                  <a:pt x="3681829" y="50256"/>
                </a:lnTo>
                <a:cubicBezTo>
                  <a:pt x="3438848" y="191089"/>
                  <a:pt x="3181881" y="311202"/>
                  <a:pt x="2937684" y="451413"/>
                </a:cubicBezTo>
                <a:cubicBezTo>
                  <a:pt x="2479845" y="715229"/>
                  <a:pt x="2214753" y="1139058"/>
                  <a:pt x="2372686" y="1727662"/>
                </a:cubicBezTo>
                <a:cubicBezTo>
                  <a:pt x="2431549" y="1947175"/>
                  <a:pt x="2491082" y="2185236"/>
                  <a:pt x="2465529" y="2404960"/>
                </a:cubicBezTo>
                <a:cubicBezTo>
                  <a:pt x="2399653" y="2971510"/>
                  <a:pt x="2011160" y="3315831"/>
                  <a:pt x="1386395" y="3432457"/>
                </a:cubicBezTo>
                <a:cubicBezTo>
                  <a:pt x="1135728" y="3479297"/>
                  <a:pt x="864140" y="3520006"/>
                  <a:pt x="717407" y="3749372"/>
                </a:cubicBezTo>
                <a:cubicBezTo>
                  <a:pt x="559240" y="3996927"/>
                  <a:pt x="433133" y="4268292"/>
                  <a:pt x="322998" y="4542230"/>
                </a:cubicBezTo>
                <a:cubicBezTo>
                  <a:pt x="247175" y="4731198"/>
                  <a:pt x="151079" y="4898056"/>
                  <a:pt x="7948" y="5025561"/>
                </a:cubicBezTo>
                <a:lnTo>
                  <a:pt x="0" y="503190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16">
            <a:extLst>
              <a:ext uri="{FF2B5EF4-FFF2-40B4-BE49-F238E27FC236}">
                <a16:creationId xmlns:a16="http://schemas.microsoft.com/office/drawing/2014/main" id="{8509A13B-4750-4C28-974C-8E9C13C5B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55816" y="-1555812"/>
            <a:ext cx="6858000" cy="9969624"/>
          </a:xfrm>
          <a:prstGeom prst="rect">
            <a:avLst/>
          </a:prstGeom>
          <a:gradFill>
            <a:gsLst>
              <a:gs pos="4100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5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FFFF9A-C23B-3CDF-BA44-59713C92B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63960"/>
            <a:ext cx="5048250" cy="32281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Most Recognisable Mountains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FE676A2-4C32-4E49-1DEB-2CB2B393F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257675"/>
            <a:ext cx="5048250" cy="160729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High Tatras</a:t>
            </a:r>
          </a:p>
        </p:txBody>
      </p:sp>
    </p:spTree>
    <p:extLst>
      <p:ext uri="{BB962C8B-B14F-4D97-AF65-F5344CB8AC3E}">
        <p14:creationId xmlns:p14="http://schemas.microsoft.com/office/powerpoint/2010/main" val="4246888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6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Zástupný objekt pre obsah 6" descr="Obrázok, na ktorom je nebo, exteriér, budova, strom&#10;&#10;Automaticky generovaný popis">
            <a:extLst>
              <a:ext uri="{FF2B5EF4-FFF2-40B4-BE49-F238E27FC236}">
                <a16:creationId xmlns:a16="http://schemas.microsoft.com/office/drawing/2014/main" id="{9B0C17D3-4990-3186-3AB5-1D73EB5FD3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175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7EC7751-495D-487E-B212-AB1DD0DB1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1"/>
            <a:ext cx="12188952" cy="312661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36200">
                <a:srgbClr val="000000">
                  <a:alpha val="33000"/>
                </a:srgbClr>
              </a:gs>
              <a:gs pos="0">
                <a:srgbClr val="000000">
                  <a:alpha val="5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7CF6608-AF36-ABD9-C484-7C631CBBA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35" y="4535983"/>
            <a:ext cx="10290012" cy="302444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1989-1992</a:t>
            </a:r>
            <a:endParaRPr lang="en-US" dirty="0">
              <a:solidFill>
                <a:srgbClr val="FFFFFF"/>
              </a:solidFill>
              <a:cs typeface="Posterama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Creation of modern Slovak Republic</a:t>
            </a:r>
            <a:endParaRPr lang="en-US" dirty="0">
              <a:solidFill>
                <a:srgbClr val="FFFFFF"/>
              </a:solidFill>
              <a:cs typeface="Posterama"/>
            </a:endParaRPr>
          </a:p>
          <a:p>
            <a:pPr>
              <a:lnSpc>
                <a:spcPct val="90000"/>
              </a:lnSpc>
            </a:pPr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A00DF8D-2CBA-449E-B29E-B111149DF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602" y="4142197"/>
            <a:ext cx="12191999" cy="271580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55000">
                <a:srgbClr val="000000">
                  <a:alpha val="37000"/>
                </a:srgbClr>
              </a:gs>
              <a:gs pos="0">
                <a:srgbClr val="000000">
                  <a:alpha val="6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20750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7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A85303E-1D59-4477-A849-22C7FEACD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0924011-3CA8-46EF-1691-5EE8A57A2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3"/>
            <a:ext cx="3901736" cy="31308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Thanks for paying attantion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24AA91F-A521-015F-11BC-5A733FDD5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3902206"/>
            <a:ext cx="4316495" cy="224052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Viktoria Hodasová, Tamara Bellová, Michal Gut, Matej Behančín, Tomáš Dubovec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9A54BF-3441-97FB-8368-3D7867A94F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1" b="5219"/>
          <a:stretch/>
        </p:blipFill>
        <p:spPr>
          <a:xfrm>
            <a:off x="4955602" y="10"/>
            <a:ext cx="7236398" cy="6857990"/>
          </a:xfrm>
          <a:custGeom>
            <a:avLst/>
            <a:gdLst/>
            <a:ahLst/>
            <a:cxnLst/>
            <a:rect l="l" t="t" r="r" b="b"/>
            <a:pathLst>
              <a:path w="7726675" h="6858000">
                <a:moveTo>
                  <a:pt x="2975226" y="5978334"/>
                </a:moveTo>
                <a:cubicBezTo>
                  <a:pt x="3002582" y="5978928"/>
                  <a:pt x="3030286" y="5982273"/>
                  <a:pt x="3058007" y="5988576"/>
                </a:cubicBezTo>
                <a:cubicBezTo>
                  <a:pt x="3279778" y="6038998"/>
                  <a:pt x="3418684" y="6259656"/>
                  <a:pt x="3368261" y="6481427"/>
                </a:cubicBezTo>
                <a:cubicBezTo>
                  <a:pt x="3317839" y="6703198"/>
                  <a:pt x="3097182" y="6842104"/>
                  <a:pt x="2875410" y="6791681"/>
                </a:cubicBezTo>
                <a:cubicBezTo>
                  <a:pt x="2653640" y="6741259"/>
                  <a:pt x="2514734" y="6520601"/>
                  <a:pt x="2565157" y="6298830"/>
                </a:cubicBezTo>
                <a:cubicBezTo>
                  <a:pt x="2609276" y="6104780"/>
                  <a:pt x="2783732" y="5974174"/>
                  <a:pt x="2975226" y="5978334"/>
                </a:cubicBezTo>
                <a:close/>
                <a:moveTo>
                  <a:pt x="542891" y="1298362"/>
                </a:moveTo>
                <a:cubicBezTo>
                  <a:pt x="578216" y="1299129"/>
                  <a:pt x="613991" y="1303448"/>
                  <a:pt x="649789" y="1311587"/>
                </a:cubicBezTo>
                <a:cubicBezTo>
                  <a:pt x="936170" y="1376700"/>
                  <a:pt x="1115545" y="1661643"/>
                  <a:pt x="1050432" y="1948025"/>
                </a:cubicBezTo>
                <a:cubicBezTo>
                  <a:pt x="985319" y="2234407"/>
                  <a:pt x="700376" y="2413781"/>
                  <a:pt x="413995" y="2348669"/>
                </a:cubicBezTo>
                <a:cubicBezTo>
                  <a:pt x="127612" y="2283556"/>
                  <a:pt x="-51762" y="1998612"/>
                  <a:pt x="13351" y="1712231"/>
                </a:cubicBezTo>
                <a:cubicBezTo>
                  <a:pt x="70325" y="1461647"/>
                  <a:pt x="295606" y="1292990"/>
                  <a:pt x="542891" y="1298362"/>
                </a:cubicBezTo>
                <a:close/>
                <a:moveTo>
                  <a:pt x="362049" y="446831"/>
                </a:moveTo>
                <a:cubicBezTo>
                  <a:pt x="382746" y="447281"/>
                  <a:pt x="403706" y="449811"/>
                  <a:pt x="424679" y="454579"/>
                </a:cubicBezTo>
                <a:cubicBezTo>
                  <a:pt x="592463" y="492727"/>
                  <a:pt x="697554" y="659668"/>
                  <a:pt x="659405" y="827452"/>
                </a:cubicBezTo>
                <a:cubicBezTo>
                  <a:pt x="621257" y="995236"/>
                  <a:pt x="454318" y="1100327"/>
                  <a:pt x="286534" y="1062179"/>
                </a:cubicBezTo>
                <a:cubicBezTo>
                  <a:pt x="118749" y="1024031"/>
                  <a:pt x="13658" y="857091"/>
                  <a:pt x="51806" y="689306"/>
                </a:cubicBezTo>
                <a:cubicBezTo>
                  <a:pt x="85186" y="542495"/>
                  <a:pt x="217172" y="443684"/>
                  <a:pt x="362049" y="446831"/>
                </a:cubicBezTo>
                <a:close/>
                <a:moveTo>
                  <a:pt x="688320" y="0"/>
                </a:moveTo>
                <a:lnTo>
                  <a:pt x="5442022" y="0"/>
                </a:lnTo>
                <a:lnTo>
                  <a:pt x="7726675" y="0"/>
                </a:lnTo>
                <a:lnTo>
                  <a:pt x="7726675" y="988372"/>
                </a:lnTo>
                <a:lnTo>
                  <a:pt x="7726675" y="6858000"/>
                </a:lnTo>
                <a:lnTo>
                  <a:pt x="4265234" y="6858000"/>
                </a:lnTo>
                <a:lnTo>
                  <a:pt x="4167452" y="6648946"/>
                </a:lnTo>
                <a:cubicBezTo>
                  <a:pt x="4064668" y="6438534"/>
                  <a:pt x="3951418" y="6237194"/>
                  <a:pt x="3802376" y="6067515"/>
                </a:cubicBezTo>
                <a:cubicBezTo>
                  <a:pt x="3433898" y="5648543"/>
                  <a:pt x="2855445" y="5560200"/>
                  <a:pt x="2314714" y="5492960"/>
                </a:cubicBezTo>
                <a:cubicBezTo>
                  <a:pt x="1689319" y="5415368"/>
                  <a:pt x="1105502" y="5269445"/>
                  <a:pt x="626568" y="4822392"/>
                </a:cubicBezTo>
                <a:cubicBezTo>
                  <a:pt x="42544" y="4277286"/>
                  <a:pt x="59772" y="3691233"/>
                  <a:pt x="462831" y="3184007"/>
                </a:cubicBezTo>
                <a:cubicBezTo>
                  <a:pt x="688845" y="2899538"/>
                  <a:pt x="972083" y="2660548"/>
                  <a:pt x="1228189" y="2399566"/>
                </a:cubicBezTo>
                <a:cubicBezTo>
                  <a:pt x="1460698" y="2161897"/>
                  <a:pt x="1522193" y="1866062"/>
                  <a:pt x="1384674" y="1566341"/>
                </a:cubicBezTo>
                <a:cubicBezTo>
                  <a:pt x="1239184" y="1249484"/>
                  <a:pt x="1095206" y="930335"/>
                  <a:pt x="922279" y="628332"/>
                </a:cubicBezTo>
                <a:cubicBezTo>
                  <a:pt x="805583" y="424593"/>
                  <a:pt x="731712" y="225291"/>
                  <a:pt x="693729" y="3334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5093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3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 descr="Obrázok, na ktorom je krajina, exteriér, oblak, príroda&#10;&#10;Automaticky generovaný popis">
            <a:extLst>
              <a:ext uri="{FF2B5EF4-FFF2-40B4-BE49-F238E27FC236}">
                <a16:creationId xmlns:a16="http://schemas.microsoft.com/office/drawing/2014/main" id="{A63EB2E5-AB2B-6662-AD4C-EF9E20159D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56BD7DD2-1738-4D5D-955B-0F7C68C99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534478" y="3308697"/>
            <a:ext cx="2657521" cy="3554844"/>
          </a:xfrm>
          <a:custGeom>
            <a:avLst/>
            <a:gdLst>
              <a:gd name="connsiteX0" fmla="*/ 1231997 w 3761741"/>
              <a:gd name="connsiteY0" fmla="*/ 3753085 h 5031909"/>
              <a:gd name="connsiteX1" fmla="*/ 1491504 w 3761741"/>
              <a:gd name="connsiteY1" fmla="*/ 3915246 h 5031909"/>
              <a:gd name="connsiteX2" fmla="*/ 1372239 w 3761741"/>
              <a:gd name="connsiteY2" fmla="*/ 4360348 h 5031909"/>
              <a:gd name="connsiteX3" fmla="*/ 927138 w 3761741"/>
              <a:gd name="connsiteY3" fmla="*/ 4241084 h 5031909"/>
              <a:gd name="connsiteX4" fmla="*/ 1046403 w 3761741"/>
              <a:gd name="connsiteY4" fmla="*/ 3795982 h 5031909"/>
              <a:gd name="connsiteX5" fmla="*/ 1231997 w 3761741"/>
              <a:gd name="connsiteY5" fmla="*/ 3753085 h 5031909"/>
              <a:gd name="connsiteX6" fmla="*/ 1759997 w 3761741"/>
              <a:gd name="connsiteY6" fmla="*/ 3489191 h 5031909"/>
              <a:gd name="connsiteX7" fmla="*/ 1919508 w 3761741"/>
              <a:gd name="connsiteY7" fmla="*/ 3568587 h 5031909"/>
              <a:gd name="connsiteX8" fmla="*/ 1860512 w 3761741"/>
              <a:gd name="connsiteY8" fmla="*/ 3788765 h 5031909"/>
              <a:gd name="connsiteX9" fmla="*/ 1640334 w 3761741"/>
              <a:gd name="connsiteY9" fmla="*/ 3729768 h 5031909"/>
              <a:gd name="connsiteX10" fmla="*/ 1699331 w 3761741"/>
              <a:gd name="connsiteY10" fmla="*/ 3509591 h 5031909"/>
              <a:gd name="connsiteX11" fmla="*/ 1759997 w 3761741"/>
              <a:gd name="connsiteY11" fmla="*/ 3489191 h 5031909"/>
              <a:gd name="connsiteX12" fmla="*/ 0 w 3761741"/>
              <a:gd name="connsiteY12" fmla="*/ 0 h 5031909"/>
              <a:gd name="connsiteX13" fmla="*/ 3761741 w 3761741"/>
              <a:gd name="connsiteY13" fmla="*/ 0 h 5031909"/>
              <a:gd name="connsiteX14" fmla="*/ 3681829 w 3761741"/>
              <a:gd name="connsiteY14" fmla="*/ 50256 h 5031909"/>
              <a:gd name="connsiteX15" fmla="*/ 2937684 w 3761741"/>
              <a:gd name="connsiteY15" fmla="*/ 451413 h 5031909"/>
              <a:gd name="connsiteX16" fmla="*/ 2372686 w 3761741"/>
              <a:gd name="connsiteY16" fmla="*/ 1727662 h 5031909"/>
              <a:gd name="connsiteX17" fmla="*/ 2465529 w 3761741"/>
              <a:gd name="connsiteY17" fmla="*/ 2404960 h 5031909"/>
              <a:gd name="connsiteX18" fmla="*/ 1386395 w 3761741"/>
              <a:gd name="connsiteY18" fmla="*/ 3432457 h 5031909"/>
              <a:gd name="connsiteX19" fmla="*/ 717407 w 3761741"/>
              <a:gd name="connsiteY19" fmla="*/ 3749372 h 5031909"/>
              <a:gd name="connsiteX20" fmla="*/ 322998 w 3761741"/>
              <a:gd name="connsiteY20" fmla="*/ 4542230 h 5031909"/>
              <a:gd name="connsiteX21" fmla="*/ 7948 w 3761741"/>
              <a:gd name="connsiteY21" fmla="*/ 5025561 h 5031909"/>
              <a:gd name="connsiteX22" fmla="*/ 0 w 3761741"/>
              <a:gd name="connsiteY22" fmla="*/ 5031909 h 5031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761741" h="5031909">
                <a:moveTo>
                  <a:pt x="1231997" y="3753085"/>
                </a:moveTo>
                <a:cubicBezTo>
                  <a:pt x="1336336" y="3760459"/>
                  <a:pt x="1435268" y="3817843"/>
                  <a:pt x="1491504" y="3915246"/>
                </a:cubicBezTo>
                <a:cubicBezTo>
                  <a:pt x="1581482" y="4071092"/>
                  <a:pt x="1528085" y="4270371"/>
                  <a:pt x="1372239" y="4360348"/>
                </a:cubicBezTo>
                <a:cubicBezTo>
                  <a:pt x="1216394" y="4450325"/>
                  <a:pt x="1017115" y="4396929"/>
                  <a:pt x="927138" y="4241084"/>
                </a:cubicBezTo>
                <a:cubicBezTo>
                  <a:pt x="837160" y="4085238"/>
                  <a:pt x="890557" y="3885959"/>
                  <a:pt x="1046403" y="3795982"/>
                </a:cubicBezTo>
                <a:cubicBezTo>
                  <a:pt x="1104845" y="3762240"/>
                  <a:pt x="1169394" y="3748660"/>
                  <a:pt x="1231997" y="3753085"/>
                </a:cubicBezTo>
                <a:close/>
                <a:moveTo>
                  <a:pt x="1759997" y="3489191"/>
                </a:moveTo>
                <a:cubicBezTo>
                  <a:pt x="1822331" y="3481456"/>
                  <a:pt x="1886126" y="3510769"/>
                  <a:pt x="1919508" y="3568587"/>
                </a:cubicBezTo>
                <a:cubicBezTo>
                  <a:pt x="1964017" y="3645679"/>
                  <a:pt x="1937603" y="3744256"/>
                  <a:pt x="1860512" y="3788765"/>
                </a:cubicBezTo>
                <a:cubicBezTo>
                  <a:pt x="1783420" y="3833274"/>
                  <a:pt x="1684844" y="3806860"/>
                  <a:pt x="1640334" y="3729768"/>
                </a:cubicBezTo>
                <a:cubicBezTo>
                  <a:pt x="1595825" y="3652677"/>
                  <a:pt x="1622238" y="3554100"/>
                  <a:pt x="1699331" y="3509591"/>
                </a:cubicBezTo>
                <a:cubicBezTo>
                  <a:pt x="1718604" y="3498464"/>
                  <a:pt x="1739219" y="3491769"/>
                  <a:pt x="1759997" y="3489191"/>
                </a:cubicBezTo>
                <a:close/>
                <a:moveTo>
                  <a:pt x="0" y="0"/>
                </a:moveTo>
                <a:lnTo>
                  <a:pt x="3761741" y="0"/>
                </a:lnTo>
                <a:lnTo>
                  <a:pt x="3681829" y="50256"/>
                </a:lnTo>
                <a:cubicBezTo>
                  <a:pt x="3438848" y="191089"/>
                  <a:pt x="3181881" y="311202"/>
                  <a:pt x="2937684" y="451413"/>
                </a:cubicBezTo>
                <a:cubicBezTo>
                  <a:pt x="2479845" y="715229"/>
                  <a:pt x="2214753" y="1139058"/>
                  <a:pt x="2372686" y="1727662"/>
                </a:cubicBezTo>
                <a:cubicBezTo>
                  <a:pt x="2431549" y="1947175"/>
                  <a:pt x="2491082" y="2185236"/>
                  <a:pt x="2465529" y="2404960"/>
                </a:cubicBezTo>
                <a:cubicBezTo>
                  <a:pt x="2399653" y="2971510"/>
                  <a:pt x="2011160" y="3315831"/>
                  <a:pt x="1386395" y="3432457"/>
                </a:cubicBezTo>
                <a:cubicBezTo>
                  <a:pt x="1135728" y="3479297"/>
                  <a:pt x="864140" y="3520006"/>
                  <a:pt x="717407" y="3749372"/>
                </a:cubicBezTo>
                <a:cubicBezTo>
                  <a:pt x="559240" y="3996927"/>
                  <a:pt x="433133" y="4268292"/>
                  <a:pt x="322998" y="4542230"/>
                </a:cubicBezTo>
                <a:cubicBezTo>
                  <a:pt x="247175" y="4731198"/>
                  <a:pt x="151079" y="4898056"/>
                  <a:pt x="7948" y="5025561"/>
                </a:cubicBezTo>
                <a:lnTo>
                  <a:pt x="0" y="503190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09A13B-4750-4C28-974C-8E9C13C5B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55816" y="-1555812"/>
            <a:ext cx="6858000" cy="9969624"/>
          </a:xfrm>
          <a:prstGeom prst="rect">
            <a:avLst/>
          </a:prstGeom>
          <a:gradFill>
            <a:gsLst>
              <a:gs pos="4100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5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A72F362-BC07-1A88-5707-6E4F81447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63960"/>
            <a:ext cx="5048250" cy="32281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Most Recognisable Mountains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7CEA9A4-064D-B4E7-20B7-88030513D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257675"/>
            <a:ext cx="5048250" cy="160729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Low Tatras</a:t>
            </a:r>
          </a:p>
        </p:txBody>
      </p:sp>
    </p:spTree>
    <p:extLst>
      <p:ext uri="{BB962C8B-B14F-4D97-AF65-F5344CB8AC3E}">
        <p14:creationId xmlns:p14="http://schemas.microsoft.com/office/powerpoint/2010/main" val="2247121287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93F8D73-5F6A-29A6-7235-FCFD692E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29598"/>
            <a:ext cx="4794008" cy="1611101"/>
          </a:xfrm>
        </p:spPr>
        <p:txBody>
          <a:bodyPr anchor="t">
            <a:normAutofit/>
          </a:bodyPr>
          <a:lstStyle/>
          <a:p>
            <a:r>
              <a:rPr lang="sk-SK" dirty="0" err="1">
                <a:cs typeface="Posterama"/>
              </a:rPr>
              <a:t>Caves</a:t>
            </a:r>
            <a:r>
              <a:rPr lang="sk-SK" dirty="0">
                <a:cs typeface="Posterama"/>
              </a:rPr>
              <a:t> </a:t>
            </a:r>
            <a:r>
              <a:rPr lang="sk-SK" dirty="0" err="1">
                <a:cs typeface="Posterama"/>
              </a:rPr>
              <a:t>You</a:t>
            </a:r>
            <a:r>
              <a:rPr lang="sk-SK" dirty="0">
                <a:cs typeface="Posterama"/>
              </a:rPr>
              <a:t> </a:t>
            </a:r>
            <a:r>
              <a:rPr lang="sk-SK" dirty="0" err="1">
                <a:cs typeface="Posterama"/>
              </a:rPr>
              <a:t>Should</a:t>
            </a:r>
            <a:r>
              <a:rPr lang="sk-SK" dirty="0">
                <a:cs typeface="Posterama"/>
              </a:rPr>
              <a:t> </a:t>
            </a:r>
            <a:r>
              <a:rPr lang="sk-SK" dirty="0" err="1">
                <a:cs typeface="Posterama"/>
              </a:rPr>
              <a:t>Visit</a:t>
            </a:r>
            <a:endParaRPr lang="sk-SK" dirty="0" err="1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FD31320-FE99-C10A-5202-6BB8D7463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1050" y="529594"/>
            <a:ext cx="5601350" cy="18466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z="2800" dirty="0"/>
              <a:t>Demänovská </a:t>
            </a:r>
            <a:r>
              <a:rPr lang="sk-SK" sz="2800" err="1"/>
              <a:t>Cave</a:t>
            </a:r>
            <a:r>
              <a:rPr lang="sk-SK" sz="2800" dirty="0"/>
              <a:t> of Liberty </a:t>
            </a:r>
            <a:r>
              <a:rPr lang="sk-SK" dirty="0"/>
              <a:t>               </a:t>
            </a:r>
          </a:p>
          <a:p>
            <a:endParaRPr lang="sk-SK"/>
          </a:p>
        </p:txBody>
      </p:sp>
      <p:pic>
        <p:nvPicPr>
          <p:cNvPr id="4" name="Obrázok 3" descr="Obrázok, na ktorom je jaskyňa, príroda, voda, stalagmit&#10;&#10;Automaticky generovaný popis">
            <a:extLst>
              <a:ext uri="{FF2B5EF4-FFF2-40B4-BE49-F238E27FC236}">
                <a16:creationId xmlns:a16="http://schemas.microsoft.com/office/drawing/2014/main" id="{0F8CD326-8013-F833-E777-2FCF2A745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8" b="3984"/>
          <a:stretch/>
        </p:blipFill>
        <p:spPr>
          <a:xfrm>
            <a:off x="20" y="2140698"/>
            <a:ext cx="12191980" cy="4717302"/>
          </a:xfrm>
          <a:custGeom>
            <a:avLst/>
            <a:gdLst/>
            <a:ahLst/>
            <a:cxnLst/>
            <a:rect l="l" t="t" r="r" b="b"/>
            <a:pathLst>
              <a:path w="12192000" h="4717302">
                <a:moveTo>
                  <a:pt x="4545624" y="203817"/>
                </a:moveTo>
                <a:cubicBezTo>
                  <a:pt x="4760432" y="212378"/>
                  <a:pt x="4978404" y="270695"/>
                  <a:pt x="5197345" y="381665"/>
                </a:cubicBezTo>
                <a:cubicBezTo>
                  <a:pt x="5469063" y="519380"/>
                  <a:pt x="5697157" y="768676"/>
                  <a:pt x="5904467" y="1003103"/>
                </a:cubicBezTo>
                <a:cubicBezTo>
                  <a:pt x="6460267" y="1631811"/>
                  <a:pt x="7148441" y="1649803"/>
                  <a:pt x="7799404" y="1324958"/>
                </a:cubicBezTo>
                <a:cubicBezTo>
                  <a:pt x="8261577" y="1093435"/>
                  <a:pt x="8699978" y="808698"/>
                  <a:pt x="9177500" y="617080"/>
                </a:cubicBezTo>
                <a:cubicBezTo>
                  <a:pt x="10214180" y="198893"/>
                  <a:pt x="11218758" y="217816"/>
                  <a:pt x="12105586" y="813997"/>
                </a:cubicBezTo>
                <a:lnTo>
                  <a:pt x="12192000" y="876736"/>
                </a:lnTo>
                <a:lnTo>
                  <a:pt x="12192000" y="4717302"/>
                </a:lnTo>
                <a:lnTo>
                  <a:pt x="0" y="4717302"/>
                </a:lnTo>
                <a:lnTo>
                  <a:pt x="0" y="1347411"/>
                </a:lnTo>
                <a:lnTo>
                  <a:pt x="67985" y="1306589"/>
                </a:lnTo>
                <a:cubicBezTo>
                  <a:pt x="399959" y="1135764"/>
                  <a:pt x="748383" y="1140050"/>
                  <a:pt x="1114543" y="1215577"/>
                </a:cubicBezTo>
                <a:cubicBezTo>
                  <a:pt x="1512811" y="1297442"/>
                  <a:pt x="1920266" y="1359021"/>
                  <a:pt x="2324754" y="1365710"/>
                </a:cubicBezTo>
                <a:cubicBezTo>
                  <a:pt x="2699664" y="1371691"/>
                  <a:pt x="2952864" y="1090973"/>
                  <a:pt x="3197198" y="838924"/>
                </a:cubicBezTo>
                <a:cubicBezTo>
                  <a:pt x="3615781" y="406968"/>
                  <a:pt x="4073046" y="184983"/>
                  <a:pt x="4545624" y="203817"/>
                </a:cubicBezTo>
                <a:close/>
                <a:moveTo>
                  <a:pt x="2293086" y="102715"/>
                </a:moveTo>
                <a:cubicBezTo>
                  <a:pt x="2467546" y="91895"/>
                  <a:pt x="2639764" y="184257"/>
                  <a:pt x="2722654" y="350616"/>
                </a:cubicBezTo>
                <a:cubicBezTo>
                  <a:pt x="2833176" y="572429"/>
                  <a:pt x="2743044" y="841796"/>
                  <a:pt x="2521340" y="952264"/>
                </a:cubicBezTo>
                <a:cubicBezTo>
                  <a:pt x="2465913" y="979881"/>
                  <a:pt x="2407510" y="994953"/>
                  <a:pt x="2349358" y="998559"/>
                </a:cubicBezTo>
                <a:cubicBezTo>
                  <a:pt x="2174899" y="1009379"/>
                  <a:pt x="2002682" y="917016"/>
                  <a:pt x="1919790" y="750657"/>
                </a:cubicBezTo>
                <a:cubicBezTo>
                  <a:pt x="1809268" y="528844"/>
                  <a:pt x="1899400" y="259477"/>
                  <a:pt x="2121104" y="149010"/>
                </a:cubicBezTo>
                <a:cubicBezTo>
                  <a:pt x="2176531" y="121393"/>
                  <a:pt x="2234933" y="106322"/>
                  <a:pt x="2293086" y="102715"/>
                </a:cubicBezTo>
                <a:close/>
                <a:moveTo>
                  <a:pt x="3233525" y="424"/>
                </a:moveTo>
                <a:cubicBezTo>
                  <a:pt x="3319824" y="-4928"/>
                  <a:pt x="3405013" y="40760"/>
                  <a:pt x="3446016" y="123053"/>
                </a:cubicBezTo>
                <a:cubicBezTo>
                  <a:pt x="3500689" y="232777"/>
                  <a:pt x="3456103" y="366023"/>
                  <a:pt x="3346432" y="420668"/>
                </a:cubicBezTo>
                <a:cubicBezTo>
                  <a:pt x="3319014" y="434329"/>
                  <a:pt x="3290125" y="441785"/>
                  <a:pt x="3261358" y="443568"/>
                </a:cubicBezTo>
                <a:cubicBezTo>
                  <a:pt x="3175059" y="448921"/>
                  <a:pt x="3089870" y="403232"/>
                  <a:pt x="3048866" y="320940"/>
                </a:cubicBezTo>
                <a:cubicBezTo>
                  <a:pt x="2994194" y="211215"/>
                  <a:pt x="3038779" y="77969"/>
                  <a:pt x="3148451" y="23324"/>
                </a:cubicBezTo>
                <a:cubicBezTo>
                  <a:pt x="3175869" y="9663"/>
                  <a:pt x="3204758" y="2208"/>
                  <a:pt x="3233525" y="42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52262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BE1924-EFAA-DA6B-6068-4F08BC300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297329"/>
            <a:ext cx="5934075" cy="1922496"/>
          </a:xfrm>
        </p:spPr>
        <p:txBody>
          <a:bodyPr anchor="ctr">
            <a:normAutofit/>
          </a:bodyPr>
          <a:lstStyle/>
          <a:p>
            <a:endParaRPr lang="sk-SK"/>
          </a:p>
        </p:txBody>
      </p:sp>
      <p:pic>
        <p:nvPicPr>
          <p:cNvPr id="5" name="Obrázok 4" descr="Obrázok, na ktorom je príroda, voda, jaskyňa, hora&#10;&#10;Automaticky generovaný popis">
            <a:extLst>
              <a:ext uri="{FF2B5EF4-FFF2-40B4-BE49-F238E27FC236}">
                <a16:creationId xmlns:a16="http://schemas.microsoft.com/office/drawing/2014/main" id="{47581C95-D65A-8D06-98D0-92A1C9F75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57" b="33290"/>
          <a:stretch/>
        </p:blipFill>
        <p:spPr>
          <a:xfrm>
            <a:off x="20" y="1"/>
            <a:ext cx="12191980" cy="4160803"/>
          </a:xfrm>
          <a:custGeom>
            <a:avLst/>
            <a:gdLst/>
            <a:ahLst/>
            <a:cxnLst/>
            <a:rect l="l" t="t" r="r" b="b"/>
            <a:pathLst>
              <a:path w="12192000" h="4717301">
                <a:moveTo>
                  <a:pt x="8930642" y="4273734"/>
                </a:moveTo>
                <a:cubicBezTo>
                  <a:pt x="9016941" y="4268381"/>
                  <a:pt x="9102130" y="4314070"/>
                  <a:pt x="9143134" y="4396362"/>
                </a:cubicBezTo>
                <a:cubicBezTo>
                  <a:pt x="9197806" y="4506087"/>
                  <a:pt x="9153221" y="4639333"/>
                  <a:pt x="9043549" y="4693978"/>
                </a:cubicBezTo>
                <a:cubicBezTo>
                  <a:pt x="8933879" y="4748622"/>
                  <a:pt x="8800655" y="4703973"/>
                  <a:pt x="8745984" y="4594249"/>
                </a:cubicBezTo>
                <a:cubicBezTo>
                  <a:pt x="8691311" y="4484525"/>
                  <a:pt x="8735897" y="4351279"/>
                  <a:pt x="8845568" y="4296634"/>
                </a:cubicBezTo>
                <a:cubicBezTo>
                  <a:pt x="8872986" y="4282973"/>
                  <a:pt x="8901875" y="4275517"/>
                  <a:pt x="8930642" y="4273734"/>
                </a:cubicBezTo>
                <a:close/>
                <a:moveTo>
                  <a:pt x="9842642" y="3718743"/>
                </a:moveTo>
                <a:cubicBezTo>
                  <a:pt x="10017101" y="3707923"/>
                  <a:pt x="10189318" y="3800286"/>
                  <a:pt x="10272210" y="3966645"/>
                </a:cubicBezTo>
                <a:cubicBezTo>
                  <a:pt x="10382732" y="4188458"/>
                  <a:pt x="10292600" y="4457825"/>
                  <a:pt x="10070896" y="4568292"/>
                </a:cubicBezTo>
                <a:cubicBezTo>
                  <a:pt x="9849191" y="4678760"/>
                  <a:pt x="9579867" y="4588498"/>
                  <a:pt x="9469346" y="4366686"/>
                </a:cubicBezTo>
                <a:cubicBezTo>
                  <a:pt x="9358824" y="4144873"/>
                  <a:pt x="9448956" y="3875506"/>
                  <a:pt x="9670660" y="3765038"/>
                </a:cubicBezTo>
                <a:cubicBezTo>
                  <a:pt x="9726087" y="3737421"/>
                  <a:pt x="9784490" y="3722349"/>
                  <a:pt x="9842642" y="371874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69891"/>
                </a:lnTo>
                <a:lnTo>
                  <a:pt x="12124015" y="3410713"/>
                </a:lnTo>
                <a:cubicBezTo>
                  <a:pt x="11792041" y="3581538"/>
                  <a:pt x="11443617" y="3577252"/>
                  <a:pt x="11077457" y="3501725"/>
                </a:cubicBezTo>
                <a:cubicBezTo>
                  <a:pt x="10679189" y="3419860"/>
                  <a:pt x="10271734" y="3358281"/>
                  <a:pt x="9867246" y="3351592"/>
                </a:cubicBezTo>
                <a:cubicBezTo>
                  <a:pt x="9492336" y="3345611"/>
                  <a:pt x="9239136" y="3626329"/>
                  <a:pt x="8994802" y="3878378"/>
                </a:cubicBezTo>
                <a:cubicBezTo>
                  <a:pt x="8385954" y="4506678"/>
                  <a:pt x="7695268" y="4690742"/>
                  <a:pt x="6994655" y="4335637"/>
                </a:cubicBezTo>
                <a:cubicBezTo>
                  <a:pt x="6722938" y="4197922"/>
                  <a:pt x="6494843" y="3948626"/>
                  <a:pt x="6287534" y="3714199"/>
                </a:cubicBezTo>
                <a:cubicBezTo>
                  <a:pt x="5731733" y="3085491"/>
                  <a:pt x="5043559" y="3067499"/>
                  <a:pt x="4392596" y="3392344"/>
                </a:cubicBezTo>
                <a:cubicBezTo>
                  <a:pt x="3930423" y="3623867"/>
                  <a:pt x="3492022" y="3908604"/>
                  <a:pt x="3014500" y="4100222"/>
                </a:cubicBezTo>
                <a:cubicBezTo>
                  <a:pt x="1977820" y="4518409"/>
                  <a:pt x="973242" y="4499486"/>
                  <a:pt x="86414" y="3903305"/>
                </a:cubicBezTo>
                <a:lnTo>
                  <a:pt x="0" y="3840566"/>
                </a:lnTo>
                <a:close/>
              </a:path>
            </a:pathLst>
          </a:cu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5813106-B99A-61DD-57F6-C60CD6016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2404" y="4297329"/>
            <a:ext cx="4669996" cy="19224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z="2800" err="1"/>
              <a:t>Dobšína</a:t>
            </a:r>
            <a:r>
              <a:rPr lang="sk-SK" sz="2800" dirty="0"/>
              <a:t> </a:t>
            </a:r>
            <a:r>
              <a:rPr lang="sk-SK" sz="2800" err="1"/>
              <a:t>Ice</a:t>
            </a:r>
            <a:r>
              <a:rPr lang="sk-SK" sz="2800" dirty="0"/>
              <a:t> </a:t>
            </a:r>
            <a:r>
              <a:rPr lang="sk-SK" sz="2800" err="1"/>
              <a:t>Cave</a:t>
            </a:r>
            <a:endParaRPr lang="sk-SK" sz="2800"/>
          </a:p>
        </p:txBody>
      </p:sp>
    </p:spTree>
    <p:extLst>
      <p:ext uri="{BB962C8B-B14F-4D97-AF65-F5344CB8AC3E}">
        <p14:creationId xmlns:p14="http://schemas.microsoft.com/office/powerpoint/2010/main" val="307826566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53AC74-FA8F-4A83-A1AF-876D9EBE6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1EF727-0FC5-75B8-B818-970D21287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7449" y="-256757"/>
            <a:ext cx="7526875" cy="2377440"/>
          </a:xfrm>
        </p:spPr>
        <p:txBody>
          <a:bodyPr anchor="ctr">
            <a:normAutofit/>
          </a:bodyPr>
          <a:lstStyle/>
          <a:p>
            <a:r>
              <a:rPr lang="sk-SK" dirty="0" err="1">
                <a:cs typeface="Posterama"/>
              </a:rPr>
              <a:t>Castles</a:t>
            </a:r>
            <a:r>
              <a:rPr lang="sk-SK" dirty="0">
                <a:cs typeface="Posterama"/>
              </a:rPr>
              <a:t> </a:t>
            </a:r>
            <a:r>
              <a:rPr lang="sk-SK" dirty="0" err="1">
                <a:cs typeface="Posterama"/>
              </a:rPr>
              <a:t>you</a:t>
            </a:r>
            <a:r>
              <a:rPr lang="sk-SK" dirty="0">
                <a:cs typeface="Posterama"/>
              </a:rPr>
              <a:t> </a:t>
            </a:r>
            <a:r>
              <a:rPr lang="sk-SK" dirty="0" err="1">
                <a:cs typeface="Posterama"/>
              </a:rPr>
              <a:t>should</a:t>
            </a:r>
            <a:r>
              <a:rPr lang="sk-SK" dirty="0">
                <a:cs typeface="Posterama"/>
              </a:rPr>
              <a:t> </a:t>
            </a:r>
            <a:r>
              <a:rPr lang="sk-SK" dirty="0" err="1">
                <a:cs typeface="Posterama"/>
              </a:rPr>
              <a:t>visit</a:t>
            </a:r>
            <a:endParaRPr lang="sk-SK" dirty="0" err="1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647FFF1-A61B-7130-CB10-CF6BB8761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347" y="1402281"/>
            <a:ext cx="3580168" cy="23774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z="2800" dirty="0"/>
              <a:t>Bratislava </a:t>
            </a:r>
            <a:r>
              <a:rPr lang="sk-SK" sz="2800" dirty="0" err="1"/>
              <a:t>castle</a:t>
            </a:r>
          </a:p>
          <a:p>
            <a:r>
              <a:rPr lang="sk-SK" dirty="0"/>
              <a:t>           </a:t>
            </a:r>
          </a:p>
        </p:txBody>
      </p:sp>
      <p:pic>
        <p:nvPicPr>
          <p:cNvPr id="4" name="Obrázok 3" descr="Obrázok, na ktorom je nebo, exteriér, budova, dominanta&#10;&#10;Automaticky generovaný popis">
            <a:extLst>
              <a:ext uri="{FF2B5EF4-FFF2-40B4-BE49-F238E27FC236}">
                <a16:creationId xmlns:a16="http://schemas.microsoft.com/office/drawing/2014/main" id="{4744E0A7-C052-7C0A-7152-8D4A1EE27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6" r="2" b="14238"/>
          <a:stretch/>
        </p:blipFill>
        <p:spPr>
          <a:xfrm>
            <a:off x="20" y="3149279"/>
            <a:ext cx="6649864" cy="3708717"/>
          </a:xfrm>
          <a:custGeom>
            <a:avLst/>
            <a:gdLst/>
            <a:ahLst/>
            <a:cxnLst/>
            <a:rect l="l" t="t" r="r" b="b"/>
            <a:pathLst>
              <a:path w="6361079" h="3943347">
                <a:moveTo>
                  <a:pt x="521474" y="414420"/>
                </a:moveTo>
                <a:cubicBezTo>
                  <a:pt x="604087" y="416876"/>
                  <a:pt x="680773" y="462341"/>
                  <a:pt x="722249" y="543640"/>
                </a:cubicBezTo>
                <a:cubicBezTo>
                  <a:pt x="788608" y="673720"/>
                  <a:pt x="739700" y="846277"/>
                  <a:pt x="613008" y="929058"/>
                </a:cubicBezTo>
                <a:cubicBezTo>
                  <a:pt x="581335" y="949753"/>
                  <a:pt x="547799" y="962878"/>
                  <a:pt x="514274" y="968891"/>
                </a:cubicBezTo>
                <a:cubicBezTo>
                  <a:pt x="489130" y="973403"/>
                  <a:pt x="463992" y="973912"/>
                  <a:pt x="439653" y="970617"/>
                </a:cubicBezTo>
                <a:cubicBezTo>
                  <a:pt x="366631" y="960729"/>
                  <a:pt x="300784" y="916586"/>
                  <a:pt x="263455" y="843416"/>
                </a:cubicBezTo>
                <a:cubicBezTo>
                  <a:pt x="197095" y="713337"/>
                  <a:pt x="246004" y="540779"/>
                  <a:pt x="372696" y="457999"/>
                </a:cubicBezTo>
                <a:cubicBezTo>
                  <a:pt x="420205" y="426956"/>
                  <a:pt x="471906" y="412946"/>
                  <a:pt x="521474" y="414420"/>
                </a:cubicBezTo>
                <a:close/>
                <a:moveTo>
                  <a:pt x="988185" y="281716"/>
                </a:moveTo>
                <a:cubicBezTo>
                  <a:pt x="1037936" y="272792"/>
                  <a:pt x="1087637" y="295525"/>
                  <a:pt x="1112257" y="343785"/>
                </a:cubicBezTo>
                <a:cubicBezTo>
                  <a:pt x="1145083" y="408130"/>
                  <a:pt x="1120890" y="493488"/>
                  <a:pt x="1058219" y="534438"/>
                </a:cubicBezTo>
                <a:cubicBezTo>
                  <a:pt x="1042551" y="544675"/>
                  <a:pt x="1025962" y="551167"/>
                  <a:pt x="1009378" y="554142"/>
                </a:cubicBezTo>
                <a:cubicBezTo>
                  <a:pt x="992795" y="557117"/>
                  <a:pt x="976216" y="556574"/>
                  <a:pt x="960571" y="552740"/>
                </a:cubicBezTo>
                <a:cubicBezTo>
                  <a:pt x="929280" y="545075"/>
                  <a:pt x="901719" y="524246"/>
                  <a:pt x="885306" y="492074"/>
                </a:cubicBezTo>
                <a:cubicBezTo>
                  <a:pt x="852480" y="427728"/>
                  <a:pt x="876674" y="342369"/>
                  <a:pt x="939345" y="301420"/>
                </a:cubicBezTo>
                <a:cubicBezTo>
                  <a:pt x="955012" y="291183"/>
                  <a:pt x="971601" y="284691"/>
                  <a:pt x="988185" y="281716"/>
                </a:cubicBezTo>
                <a:close/>
                <a:moveTo>
                  <a:pt x="5006427" y="845"/>
                </a:moveTo>
                <a:cubicBezTo>
                  <a:pt x="5347805" y="-11751"/>
                  <a:pt x="5676540" y="116155"/>
                  <a:pt x="5981087" y="410490"/>
                </a:cubicBezTo>
                <a:cubicBezTo>
                  <a:pt x="6412348" y="827687"/>
                  <a:pt x="6605759" y="1875951"/>
                  <a:pt x="5850729" y="2477646"/>
                </a:cubicBezTo>
                <a:cubicBezTo>
                  <a:pt x="5675883" y="2617020"/>
                  <a:pt x="5510922" y="2776772"/>
                  <a:pt x="5345844" y="2934556"/>
                </a:cubicBezTo>
                <a:cubicBezTo>
                  <a:pt x="5189746" y="3083841"/>
                  <a:pt x="5136460" y="3294597"/>
                  <a:pt x="5187221" y="3522782"/>
                </a:cubicBezTo>
                <a:cubicBezTo>
                  <a:pt x="5215294" y="3648193"/>
                  <a:pt x="5248406" y="3772235"/>
                  <a:pt x="5278756" y="3896963"/>
                </a:cubicBezTo>
                <a:lnTo>
                  <a:pt x="5289244" y="3943347"/>
                </a:lnTo>
                <a:lnTo>
                  <a:pt x="0" y="3943347"/>
                </a:lnTo>
                <a:lnTo>
                  <a:pt x="0" y="1141130"/>
                </a:lnTo>
                <a:lnTo>
                  <a:pt x="20427" y="1143747"/>
                </a:lnTo>
                <a:cubicBezTo>
                  <a:pt x="184004" y="1161317"/>
                  <a:pt x="349131" y="1167916"/>
                  <a:pt x="512761" y="1154170"/>
                </a:cubicBezTo>
                <a:cubicBezTo>
                  <a:pt x="714977" y="1137036"/>
                  <a:pt x="846044" y="936951"/>
                  <a:pt x="972888" y="756346"/>
                </a:cubicBezTo>
                <a:cubicBezTo>
                  <a:pt x="1288958" y="306148"/>
                  <a:pt x="1657725" y="145437"/>
                  <a:pt x="2042260" y="341101"/>
                </a:cubicBezTo>
                <a:cubicBezTo>
                  <a:pt x="2191395" y="416984"/>
                  <a:pt x="2319169" y="569188"/>
                  <a:pt x="2435451" y="712718"/>
                </a:cubicBezTo>
                <a:cubicBezTo>
                  <a:pt x="2747209" y="1097658"/>
                  <a:pt x="3118527" y="1070852"/>
                  <a:pt x="3463163" y="819175"/>
                </a:cubicBezTo>
                <a:cubicBezTo>
                  <a:pt x="3707831" y="639902"/>
                  <a:pt x="3938655" y="426737"/>
                  <a:pt x="4192369" y="273017"/>
                </a:cubicBezTo>
                <a:cubicBezTo>
                  <a:pt x="4467747" y="105432"/>
                  <a:pt x="4740911" y="10641"/>
                  <a:pt x="5006427" y="845"/>
                </a:cubicBezTo>
                <a:close/>
              </a:path>
            </a:pathLst>
          </a:custGeom>
        </p:spPr>
      </p:pic>
      <p:pic>
        <p:nvPicPr>
          <p:cNvPr id="5" name="Obrázok 4" descr="Obrázok, na ktorom je exteriér, oblak, nebo, strom&#10;&#10;Automaticky generovaný popis">
            <a:extLst>
              <a:ext uri="{FF2B5EF4-FFF2-40B4-BE49-F238E27FC236}">
                <a16:creationId xmlns:a16="http://schemas.microsoft.com/office/drawing/2014/main" id="{645B4DBC-82E0-29BB-C09A-36BAB0B39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12" r="-2" b="7197"/>
          <a:stretch/>
        </p:blipFill>
        <p:spPr>
          <a:xfrm>
            <a:off x="6273394" y="3539504"/>
            <a:ext cx="5918606" cy="3320264"/>
          </a:xfrm>
          <a:custGeom>
            <a:avLst/>
            <a:gdLst/>
            <a:ahLst/>
            <a:cxnLst/>
            <a:rect l="l" t="t" r="r" b="b"/>
            <a:pathLst>
              <a:path w="4850830" h="2722222">
                <a:moveTo>
                  <a:pt x="1056187" y="193875"/>
                </a:moveTo>
                <a:cubicBezTo>
                  <a:pt x="1242761" y="193875"/>
                  <a:pt x="1394009" y="345123"/>
                  <a:pt x="1394009" y="531697"/>
                </a:cubicBezTo>
                <a:cubicBezTo>
                  <a:pt x="1394009" y="718271"/>
                  <a:pt x="1242761" y="869519"/>
                  <a:pt x="1056187" y="869519"/>
                </a:cubicBezTo>
                <a:cubicBezTo>
                  <a:pt x="869614" y="869519"/>
                  <a:pt x="718366" y="718271"/>
                  <a:pt x="718366" y="531697"/>
                </a:cubicBezTo>
                <a:cubicBezTo>
                  <a:pt x="718366" y="345123"/>
                  <a:pt x="869614" y="193875"/>
                  <a:pt x="1056187" y="193875"/>
                </a:cubicBezTo>
                <a:close/>
                <a:moveTo>
                  <a:pt x="4605308" y="20115"/>
                </a:moveTo>
                <a:cubicBezTo>
                  <a:pt x="4633496" y="20842"/>
                  <a:pt x="4662364" y="24209"/>
                  <a:pt x="4692032" y="30588"/>
                </a:cubicBezTo>
                <a:cubicBezTo>
                  <a:pt x="4728644" y="38475"/>
                  <a:pt x="4764337" y="50580"/>
                  <a:pt x="4798864" y="66300"/>
                </a:cubicBezTo>
                <a:lnTo>
                  <a:pt x="4850830" y="96175"/>
                </a:lnTo>
                <a:lnTo>
                  <a:pt x="4850830" y="2722222"/>
                </a:lnTo>
                <a:lnTo>
                  <a:pt x="526454" y="2722222"/>
                </a:lnTo>
                <a:lnTo>
                  <a:pt x="523632" y="2713577"/>
                </a:lnTo>
                <a:cubicBezTo>
                  <a:pt x="403183" y="2425404"/>
                  <a:pt x="-12552" y="2219342"/>
                  <a:pt x="292" y="1807517"/>
                </a:cubicBezTo>
                <a:cubicBezTo>
                  <a:pt x="9155" y="1532425"/>
                  <a:pt x="205901" y="1247889"/>
                  <a:pt x="446118" y="1141158"/>
                </a:cubicBezTo>
                <a:cubicBezTo>
                  <a:pt x="814587" y="977743"/>
                  <a:pt x="1091883" y="1317256"/>
                  <a:pt x="1399058" y="1144546"/>
                </a:cubicBezTo>
                <a:cubicBezTo>
                  <a:pt x="1653956" y="1001226"/>
                  <a:pt x="1614460" y="616746"/>
                  <a:pt x="1919143" y="334305"/>
                </a:cubicBezTo>
                <a:cubicBezTo>
                  <a:pt x="2146890" y="123117"/>
                  <a:pt x="2398212" y="140179"/>
                  <a:pt x="2680066" y="173053"/>
                </a:cubicBezTo>
                <a:cubicBezTo>
                  <a:pt x="3060904" y="217628"/>
                  <a:pt x="3070600" y="462675"/>
                  <a:pt x="3394107" y="512336"/>
                </a:cubicBezTo>
                <a:cubicBezTo>
                  <a:pt x="3912761" y="592039"/>
                  <a:pt x="4182490" y="9193"/>
                  <a:pt x="4605308" y="20115"/>
                </a:cubicBezTo>
                <a:close/>
                <a:moveTo>
                  <a:pt x="3494767" y="0"/>
                </a:moveTo>
                <a:cubicBezTo>
                  <a:pt x="3601841" y="0"/>
                  <a:pt x="3688642" y="86801"/>
                  <a:pt x="3688642" y="193875"/>
                </a:cubicBezTo>
                <a:cubicBezTo>
                  <a:pt x="3688642" y="300950"/>
                  <a:pt x="3601841" y="387751"/>
                  <a:pt x="3494767" y="387751"/>
                </a:cubicBezTo>
                <a:cubicBezTo>
                  <a:pt x="3387693" y="387751"/>
                  <a:pt x="3300892" y="300950"/>
                  <a:pt x="3300892" y="193875"/>
                </a:cubicBezTo>
                <a:cubicBezTo>
                  <a:pt x="3300892" y="86801"/>
                  <a:pt x="3387693" y="0"/>
                  <a:pt x="3494767" y="0"/>
                </a:cubicBezTo>
                <a:close/>
              </a:path>
            </a:pathLst>
          </a:cu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44330E17-1DB8-C503-34C7-EAA270E545D0}"/>
              </a:ext>
            </a:extLst>
          </p:cNvPr>
          <p:cNvSpPr txBox="1"/>
          <p:nvPr/>
        </p:nvSpPr>
        <p:spPr>
          <a:xfrm>
            <a:off x="7533189" y="2122025"/>
            <a:ext cx="341453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800" dirty="0"/>
              <a:t>Orava </a:t>
            </a:r>
            <a:r>
              <a:rPr lang="sk-SK" sz="2800" err="1"/>
              <a:t>Castle</a:t>
            </a:r>
            <a:endParaRPr lang="sk-SK" sz="2800"/>
          </a:p>
        </p:txBody>
      </p:sp>
    </p:spTree>
    <p:extLst>
      <p:ext uri="{BB962C8B-B14F-4D97-AF65-F5344CB8AC3E}">
        <p14:creationId xmlns:p14="http://schemas.microsoft.com/office/powerpoint/2010/main" val="1115595546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87C4FDF-D217-4821-A221-1C752E3F3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3174E9-5846-48ED-86E3-E8314EE46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B1C0A6A-28CA-E76F-4357-783199F12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534" y="1379162"/>
            <a:ext cx="5342879" cy="21335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1" dirty="0"/>
              <a:t>World Heritage </a:t>
            </a:r>
            <a:r>
              <a:rPr lang="en-US" sz="5400" b="1" i="1" err="1"/>
              <a:t>Unesco</a:t>
            </a:r>
            <a:endParaRPr lang="en-US" sz="5400" b="1" i="1" err="1">
              <a:cs typeface="Posterama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EE14F58-1A59-914C-65BC-6C5F7A60A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0826" y="4256834"/>
            <a:ext cx="6471410" cy="19630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err="1">
                <a:latin typeface="Avenir Next LT Pro Demi"/>
              </a:rPr>
              <a:t>Spiš</a:t>
            </a:r>
            <a:r>
              <a:rPr lang="en-US" sz="3600" dirty="0">
                <a:latin typeface="Avenir Next LT Pro Demi"/>
              </a:rPr>
              <a:t> Castle               </a:t>
            </a:r>
          </a:p>
          <a:p>
            <a:r>
              <a:rPr lang="en-US" sz="3600" err="1">
                <a:latin typeface="Avenir Next LT Pro Demi"/>
              </a:rPr>
              <a:t>Vlkolinec</a:t>
            </a:r>
            <a:endParaRPr lang="en-US" sz="3600">
              <a:latin typeface="Avenir Next LT Pro Demi"/>
            </a:endParaRPr>
          </a:p>
        </p:txBody>
      </p:sp>
      <p:pic>
        <p:nvPicPr>
          <p:cNvPr id="5" name="Obrázok 4" descr="Obrázok, na ktorom je exteriér, nebo, budova, oblak&#10;&#10;Automaticky generovaný popis">
            <a:extLst>
              <a:ext uri="{FF2B5EF4-FFF2-40B4-BE49-F238E27FC236}">
                <a16:creationId xmlns:a16="http://schemas.microsoft.com/office/drawing/2014/main" id="{5420F46F-32A1-EEE0-C306-87A4C02648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64" r="-3" b="19225"/>
          <a:stretch/>
        </p:blipFill>
        <p:spPr>
          <a:xfrm>
            <a:off x="3862657" y="3"/>
            <a:ext cx="6128560" cy="2876195"/>
          </a:xfrm>
          <a:custGeom>
            <a:avLst/>
            <a:gdLst/>
            <a:ahLst/>
            <a:cxnLst/>
            <a:rect l="l" t="t" r="r" b="b"/>
            <a:pathLst>
              <a:path w="6128560" h="2876195">
                <a:moveTo>
                  <a:pt x="1787800" y="2026573"/>
                </a:moveTo>
                <a:cubicBezTo>
                  <a:pt x="1914960" y="2026573"/>
                  <a:pt x="2018044" y="2129657"/>
                  <a:pt x="2018044" y="2256817"/>
                </a:cubicBezTo>
                <a:cubicBezTo>
                  <a:pt x="2018044" y="2383977"/>
                  <a:pt x="1914960" y="2487061"/>
                  <a:pt x="1787800" y="2487061"/>
                </a:cubicBezTo>
                <a:cubicBezTo>
                  <a:pt x="1660640" y="2487061"/>
                  <a:pt x="1557556" y="2383977"/>
                  <a:pt x="1557556" y="2256817"/>
                </a:cubicBezTo>
                <a:cubicBezTo>
                  <a:pt x="1557556" y="2129657"/>
                  <a:pt x="1660640" y="2026573"/>
                  <a:pt x="1787800" y="2026573"/>
                </a:cubicBezTo>
                <a:close/>
                <a:moveTo>
                  <a:pt x="4492424" y="1971922"/>
                </a:moveTo>
                <a:cubicBezTo>
                  <a:pt x="4723594" y="1971922"/>
                  <a:pt x="4910994" y="2159322"/>
                  <a:pt x="4910994" y="2390492"/>
                </a:cubicBezTo>
                <a:cubicBezTo>
                  <a:pt x="4910994" y="2621662"/>
                  <a:pt x="4723594" y="2809062"/>
                  <a:pt x="4492424" y="2809062"/>
                </a:cubicBezTo>
                <a:cubicBezTo>
                  <a:pt x="4261254" y="2809062"/>
                  <a:pt x="4073854" y="2621662"/>
                  <a:pt x="4073854" y="2390492"/>
                </a:cubicBezTo>
                <a:cubicBezTo>
                  <a:pt x="4073854" y="2159322"/>
                  <a:pt x="4261254" y="1971922"/>
                  <a:pt x="4492424" y="1971922"/>
                </a:cubicBezTo>
                <a:close/>
                <a:moveTo>
                  <a:pt x="183242" y="0"/>
                </a:moveTo>
                <a:lnTo>
                  <a:pt x="5706666" y="0"/>
                </a:lnTo>
                <a:lnTo>
                  <a:pt x="5693588" y="65459"/>
                </a:lnTo>
                <a:cubicBezTo>
                  <a:pt x="5691144" y="139844"/>
                  <a:pt x="5712962" y="215633"/>
                  <a:pt x="5758052" y="289009"/>
                </a:cubicBezTo>
                <a:cubicBezTo>
                  <a:pt x="5857302" y="450071"/>
                  <a:pt x="5972939" y="603229"/>
                  <a:pt x="6054386" y="772776"/>
                </a:cubicBezTo>
                <a:cubicBezTo>
                  <a:pt x="6200306" y="1075183"/>
                  <a:pt x="6141322" y="1372931"/>
                  <a:pt x="5784342" y="1581079"/>
                </a:cubicBezTo>
                <a:cubicBezTo>
                  <a:pt x="5491252" y="1751792"/>
                  <a:pt x="5179778" y="1758447"/>
                  <a:pt x="4855158" y="1725836"/>
                </a:cubicBezTo>
                <a:cubicBezTo>
                  <a:pt x="4574465" y="1697716"/>
                  <a:pt x="4272225" y="1675919"/>
                  <a:pt x="4038120" y="1845134"/>
                </a:cubicBezTo>
                <a:cubicBezTo>
                  <a:pt x="3848689" y="1982236"/>
                  <a:pt x="3717078" y="2199702"/>
                  <a:pt x="3561590" y="2383144"/>
                </a:cubicBezTo>
                <a:cubicBezTo>
                  <a:pt x="3463506" y="2498781"/>
                  <a:pt x="3377151" y="2625568"/>
                  <a:pt x="3270914" y="2732554"/>
                </a:cubicBezTo>
                <a:cubicBezTo>
                  <a:pt x="2999288" y="3007174"/>
                  <a:pt x="2535737" y="2842535"/>
                  <a:pt x="2390067" y="2617914"/>
                </a:cubicBezTo>
                <a:cubicBezTo>
                  <a:pt x="2325508" y="2518082"/>
                  <a:pt x="2298554" y="2387885"/>
                  <a:pt x="2278088" y="2267505"/>
                </a:cubicBezTo>
                <a:cubicBezTo>
                  <a:pt x="2217857" y="1914933"/>
                  <a:pt x="1848646" y="1807115"/>
                  <a:pt x="1580182" y="1884817"/>
                </a:cubicBezTo>
                <a:cubicBezTo>
                  <a:pt x="799167" y="2111435"/>
                  <a:pt x="250009" y="1713273"/>
                  <a:pt x="43025" y="1034086"/>
                </a:cubicBezTo>
                <a:cubicBezTo>
                  <a:pt x="7502" y="918197"/>
                  <a:pt x="13990" y="789083"/>
                  <a:pt x="1012" y="665790"/>
                </a:cubicBezTo>
                <a:cubicBezTo>
                  <a:pt x="-6267" y="431976"/>
                  <a:pt x="23588" y="210965"/>
                  <a:pt x="161580" y="25384"/>
                </a:cubicBezTo>
                <a:close/>
              </a:path>
            </a:pathLst>
          </a:custGeom>
        </p:spPr>
      </p:pic>
      <p:pic>
        <p:nvPicPr>
          <p:cNvPr id="4" name="Obrázok 3" descr="Obrázok, na ktorom je tráva, oblak, exteriér, nebo&#10;&#10;Automaticky generovaný popis">
            <a:extLst>
              <a:ext uri="{FF2B5EF4-FFF2-40B4-BE49-F238E27FC236}">
                <a16:creationId xmlns:a16="http://schemas.microsoft.com/office/drawing/2014/main" id="{74CF6E3D-E347-5F3E-1FBF-3E1DC635FE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11" r="12394" b="1"/>
          <a:stretch/>
        </p:blipFill>
        <p:spPr>
          <a:xfrm>
            <a:off x="7898353" y="2526988"/>
            <a:ext cx="4293649" cy="4331012"/>
          </a:xfrm>
          <a:custGeom>
            <a:avLst/>
            <a:gdLst/>
            <a:ahLst/>
            <a:cxnLst/>
            <a:rect l="l" t="t" r="r" b="b"/>
            <a:pathLst>
              <a:path w="6312802" h="6367736">
                <a:moveTo>
                  <a:pt x="789715" y="708127"/>
                </a:moveTo>
                <a:cubicBezTo>
                  <a:pt x="845978" y="711650"/>
                  <a:pt x="901296" y="724302"/>
                  <a:pt x="953475" y="745602"/>
                </a:cubicBezTo>
                <a:cubicBezTo>
                  <a:pt x="1173612" y="834890"/>
                  <a:pt x="1309905" y="1073925"/>
                  <a:pt x="1278834" y="1315681"/>
                </a:cubicBezTo>
                <a:cubicBezTo>
                  <a:pt x="1233750" y="1669869"/>
                  <a:pt x="880524" y="1881517"/>
                  <a:pt x="560369" y="1747304"/>
                </a:cubicBezTo>
                <a:cubicBezTo>
                  <a:pt x="338151" y="1654256"/>
                  <a:pt x="204742" y="1408974"/>
                  <a:pt x="242538" y="1164574"/>
                </a:cubicBezTo>
                <a:cubicBezTo>
                  <a:pt x="286421" y="880774"/>
                  <a:pt x="529219" y="692590"/>
                  <a:pt x="789715" y="708127"/>
                </a:cubicBezTo>
                <a:close/>
                <a:moveTo>
                  <a:pt x="2877121" y="364348"/>
                </a:moveTo>
                <a:cubicBezTo>
                  <a:pt x="2901561" y="365790"/>
                  <a:pt x="2925601" y="371235"/>
                  <a:pt x="2948310" y="380363"/>
                </a:cubicBezTo>
                <a:cubicBezTo>
                  <a:pt x="3044405" y="419202"/>
                  <a:pt x="3103503" y="523063"/>
                  <a:pt x="3089970" y="628607"/>
                </a:cubicBezTo>
                <a:cubicBezTo>
                  <a:pt x="3070190" y="782758"/>
                  <a:pt x="2916600" y="874848"/>
                  <a:pt x="2777343" y="816472"/>
                </a:cubicBezTo>
                <a:cubicBezTo>
                  <a:pt x="2680608" y="775952"/>
                  <a:pt x="2622552" y="669287"/>
                  <a:pt x="2639048" y="562863"/>
                </a:cubicBezTo>
                <a:cubicBezTo>
                  <a:pt x="2658106" y="439382"/>
                  <a:pt x="2763810" y="357542"/>
                  <a:pt x="2877121" y="364348"/>
                </a:cubicBezTo>
                <a:close/>
                <a:moveTo>
                  <a:pt x="5725514" y="29060"/>
                </a:moveTo>
                <a:lnTo>
                  <a:pt x="5748657" y="29701"/>
                </a:lnTo>
                <a:cubicBezTo>
                  <a:pt x="5935681" y="36387"/>
                  <a:pt x="6081789" y="65616"/>
                  <a:pt x="6194082" y="113315"/>
                </a:cubicBezTo>
                <a:lnTo>
                  <a:pt x="6312802" y="183322"/>
                </a:lnTo>
                <a:lnTo>
                  <a:pt x="6312802" y="6367736"/>
                </a:lnTo>
                <a:lnTo>
                  <a:pt x="3171877" y="6367736"/>
                </a:lnTo>
                <a:lnTo>
                  <a:pt x="3171635" y="6367591"/>
                </a:lnTo>
                <a:lnTo>
                  <a:pt x="2683232" y="6367591"/>
                </a:lnTo>
                <a:lnTo>
                  <a:pt x="2683031" y="6367736"/>
                </a:lnTo>
                <a:lnTo>
                  <a:pt x="1006759" y="6367736"/>
                </a:lnTo>
                <a:lnTo>
                  <a:pt x="1017798" y="6253705"/>
                </a:lnTo>
                <a:cubicBezTo>
                  <a:pt x="1043303" y="6019815"/>
                  <a:pt x="1065826" y="5776617"/>
                  <a:pt x="897420" y="5565130"/>
                </a:cubicBezTo>
                <a:cubicBezTo>
                  <a:pt x="700507" y="5318087"/>
                  <a:pt x="491822" y="5428997"/>
                  <a:pt x="271526" y="5130943"/>
                </a:cubicBezTo>
                <a:cubicBezTo>
                  <a:pt x="108646" y="4910648"/>
                  <a:pt x="-26366" y="4708290"/>
                  <a:pt x="39940" y="4415201"/>
                </a:cubicBezTo>
                <a:cubicBezTo>
                  <a:pt x="128666" y="4023216"/>
                  <a:pt x="467878" y="3870268"/>
                  <a:pt x="464356" y="3587268"/>
                </a:cubicBezTo>
                <a:cubicBezTo>
                  <a:pt x="460351" y="3247094"/>
                  <a:pt x="43943" y="3178950"/>
                  <a:pt x="3183" y="2791128"/>
                </a:cubicBezTo>
                <a:cubicBezTo>
                  <a:pt x="-23403" y="2538162"/>
                  <a:pt x="118896" y="2235225"/>
                  <a:pt x="343758" y="2095087"/>
                </a:cubicBezTo>
                <a:cubicBezTo>
                  <a:pt x="758163" y="1836512"/>
                  <a:pt x="1225342" y="2272862"/>
                  <a:pt x="1543093" y="2013487"/>
                </a:cubicBezTo>
                <a:cubicBezTo>
                  <a:pt x="1732879" y="1858534"/>
                  <a:pt x="1763790" y="1542064"/>
                  <a:pt x="1726873" y="1342749"/>
                </a:cubicBezTo>
                <a:cubicBezTo>
                  <a:pt x="1656484" y="963255"/>
                  <a:pt x="1345299" y="901114"/>
                  <a:pt x="1356831" y="612032"/>
                </a:cubicBezTo>
                <a:cubicBezTo>
                  <a:pt x="1365319" y="397180"/>
                  <a:pt x="1547578" y="171600"/>
                  <a:pt x="1773239" y="121551"/>
                </a:cubicBezTo>
                <a:cubicBezTo>
                  <a:pt x="1804789" y="114503"/>
                  <a:pt x="1837013" y="110980"/>
                  <a:pt x="1869333" y="110980"/>
                </a:cubicBezTo>
                <a:cubicBezTo>
                  <a:pt x="2087466" y="110980"/>
                  <a:pt x="2259155" y="271137"/>
                  <a:pt x="2312167" y="320866"/>
                </a:cubicBezTo>
                <a:cubicBezTo>
                  <a:pt x="2563133" y="555255"/>
                  <a:pt x="2364538" y="842498"/>
                  <a:pt x="2568899" y="1194363"/>
                </a:cubicBezTo>
                <a:cubicBezTo>
                  <a:pt x="2600650" y="1246494"/>
                  <a:pt x="2637078" y="1295662"/>
                  <a:pt x="2677726" y="1341226"/>
                </a:cubicBezTo>
                <a:cubicBezTo>
                  <a:pt x="2757804" y="1432276"/>
                  <a:pt x="2906990" y="1416261"/>
                  <a:pt x="2964327" y="1310316"/>
                </a:cubicBezTo>
                <a:cubicBezTo>
                  <a:pt x="3059059" y="1135183"/>
                  <a:pt x="3149628" y="938831"/>
                  <a:pt x="3333248" y="887741"/>
                </a:cubicBezTo>
                <a:cubicBezTo>
                  <a:pt x="3690239" y="788365"/>
                  <a:pt x="3902767" y="1378543"/>
                  <a:pt x="4272730" y="1307994"/>
                </a:cubicBezTo>
                <a:cubicBezTo>
                  <a:pt x="4426320" y="1278686"/>
                  <a:pt x="4515368" y="1152802"/>
                  <a:pt x="4596327" y="996810"/>
                </a:cubicBezTo>
                <a:cubicBezTo>
                  <a:pt x="4618829" y="953326"/>
                  <a:pt x="4640770" y="907521"/>
                  <a:pt x="4663272" y="860676"/>
                </a:cubicBezTo>
                <a:cubicBezTo>
                  <a:pt x="4732781" y="613153"/>
                  <a:pt x="4835282" y="115946"/>
                  <a:pt x="5572324" y="40189"/>
                </a:cubicBezTo>
                <a:cubicBezTo>
                  <a:pt x="5622910" y="31543"/>
                  <a:pt x="5674208" y="27859"/>
                  <a:pt x="5725514" y="29060"/>
                </a:cubicBezTo>
                <a:close/>
                <a:moveTo>
                  <a:pt x="4169348" y="793"/>
                </a:moveTo>
                <a:cubicBezTo>
                  <a:pt x="4219966" y="3995"/>
                  <a:pt x="4269734" y="15368"/>
                  <a:pt x="4316693" y="34505"/>
                </a:cubicBezTo>
                <a:cubicBezTo>
                  <a:pt x="4514808" y="114584"/>
                  <a:pt x="4637488" y="329676"/>
                  <a:pt x="4609540" y="547569"/>
                </a:cubicBezTo>
                <a:cubicBezTo>
                  <a:pt x="4568620" y="865801"/>
                  <a:pt x="4251108" y="1055907"/>
                  <a:pt x="3962986" y="935790"/>
                </a:cubicBezTo>
                <a:cubicBezTo>
                  <a:pt x="3762790" y="852028"/>
                  <a:pt x="3642672" y="631491"/>
                  <a:pt x="3676946" y="411355"/>
                </a:cubicBezTo>
                <a:cubicBezTo>
                  <a:pt x="3716424" y="155985"/>
                  <a:pt x="3934959" y="-13061"/>
                  <a:pt x="4169348" y="79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6261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1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65BFC2-BDC8-404D-8A5B-5D18A461B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8692CD0-B857-410A-881C-A1F31FB7F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986" y="0"/>
            <a:ext cx="10615628" cy="6858000"/>
          </a:xfrm>
          <a:custGeom>
            <a:avLst/>
            <a:gdLst>
              <a:gd name="connsiteX0" fmla="*/ 7169275 w 10615628"/>
              <a:gd name="connsiteY0" fmla="*/ 5665108 h 6858000"/>
              <a:gd name="connsiteX1" fmla="*/ 7514896 w 10615628"/>
              <a:gd name="connsiteY1" fmla="*/ 6010729 h 6858000"/>
              <a:gd name="connsiteX2" fmla="*/ 7169275 w 10615628"/>
              <a:gd name="connsiteY2" fmla="*/ 6356350 h 6858000"/>
              <a:gd name="connsiteX3" fmla="*/ 6823654 w 10615628"/>
              <a:gd name="connsiteY3" fmla="*/ 6010729 h 6858000"/>
              <a:gd name="connsiteX4" fmla="*/ 7169275 w 10615628"/>
              <a:gd name="connsiteY4" fmla="*/ 5665108 h 6858000"/>
              <a:gd name="connsiteX5" fmla="*/ 10010445 w 10615628"/>
              <a:gd name="connsiteY5" fmla="*/ 2285547 h 6858000"/>
              <a:gd name="connsiteX6" fmla="*/ 10456759 w 10615628"/>
              <a:gd name="connsiteY6" fmla="*/ 2731861 h 6858000"/>
              <a:gd name="connsiteX7" fmla="*/ 10010445 w 10615628"/>
              <a:gd name="connsiteY7" fmla="*/ 3178175 h 6858000"/>
              <a:gd name="connsiteX8" fmla="*/ 9564131 w 10615628"/>
              <a:gd name="connsiteY8" fmla="*/ 2731861 h 6858000"/>
              <a:gd name="connsiteX9" fmla="*/ 10010445 w 10615628"/>
              <a:gd name="connsiteY9" fmla="*/ 2285547 h 6858000"/>
              <a:gd name="connsiteX10" fmla="*/ 10354144 w 10615628"/>
              <a:gd name="connsiteY10" fmla="*/ 1626055 h 6858000"/>
              <a:gd name="connsiteX11" fmla="*/ 10615628 w 10615628"/>
              <a:gd name="connsiteY11" fmla="*/ 1887539 h 6858000"/>
              <a:gd name="connsiteX12" fmla="*/ 10354144 w 10615628"/>
              <a:gd name="connsiteY12" fmla="*/ 2149023 h 6858000"/>
              <a:gd name="connsiteX13" fmla="*/ 10092660 w 10615628"/>
              <a:gd name="connsiteY13" fmla="*/ 1887539 h 6858000"/>
              <a:gd name="connsiteX14" fmla="*/ 10354144 w 10615628"/>
              <a:gd name="connsiteY14" fmla="*/ 1626055 h 6858000"/>
              <a:gd name="connsiteX15" fmla="*/ 1458900 w 10615628"/>
              <a:gd name="connsiteY15" fmla="*/ 620486 h 6858000"/>
              <a:gd name="connsiteX16" fmla="*/ 1905214 w 10615628"/>
              <a:gd name="connsiteY16" fmla="*/ 1066801 h 6858000"/>
              <a:gd name="connsiteX17" fmla="*/ 1458900 w 10615628"/>
              <a:gd name="connsiteY17" fmla="*/ 1513115 h 6858000"/>
              <a:gd name="connsiteX18" fmla="*/ 1012586 w 10615628"/>
              <a:gd name="connsiteY18" fmla="*/ 1066801 h 6858000"/>
              <a:gd name="connsiteX19" fmla="*/ 1458900 w 10615628"/>
              <a:gd name="connsiteY19" fmla="*/ 620486 h 6858000"/>
              <a:gd name="connsiteX20" fmla="*/ 6634576 w 10615628"/>
              <a:gd name="connsiteY20" fmla="*/ 0 h 6858000"/>
              <a:gd name="connsiteX21" fmla="*/ 10141833 w 10615628"/>
              <a:gd name="connsiteY21" fmla="*/ 0 h 6858000"/>
              <a:gd name="connsiteX22" fmla="*/ 10200259 w 10615628"/>
              <a:gd name="connsiteY22" fmla="*/ 112226 h 6858000"/>
              <a:gd name="connsiteX23" fmla="*/ 9914574 w 10615628"/>
              <a:gd name="connsiteY23" fmla="*/ 1675664 h 6858000"/>
              <a:gd name="connsiteX24" fmla="*/ 9361608 w 10615628"/>
              <a:gd name="connsiteY24" fmla="*/ 2357295 h 6858000"/>
              <a:gd name="connsiteX25" fmla="*/ 9334634 w 10615628"/>
              <a:gd name="connsiteY25" fmla="*/ 3068329 h 6858000"/>
              <a:gd name="connsiteX26" fmla="*/ 9815041 w 10615628"/>
              <a:gd name="connsiteY26" fmla="*/ 3852733 h 6858000"/>
              <a:gd name="connsiteX27" fmla="*/ 9376175 w 10615628"/>
              <a:gd name="connsiteY27" fmla="*/ 5163128 h 6858000"/>
              <a:gd name="connsiteX28" fmla="*/ 7869812 w 10615628"/>
              <a:gd name="connsiteY28" fmla="*/ 5397802 h 6858000"/>
              <a:gd name="connsiteX29" fmla="*/ 6545391 w 10615628"/>
              <a:gd name="connsiteY29" fmla="*/ 5591204 h 6858000"/>
              <a:gd name="connsiteX30" fmla="*/ 5772722 w 10615628"/>
              <a:gd name="connsiteY30" fmla="*/ 6463273 h 6858000"/>
              <a:gd name="connsiteX31" fmla="*/ 5542128 w 10615628"/>
              <a:gd name="connsiteY31" fmla="*/ 6751894 h 6858000"/>
              <a:gd name="connsiteX32" fmla="*/ 5455474 w 10615628"/>
              <a:gd name="connsiteY32" fmla="*/ 6858000 h 6858000"/>
              <a:gd name="connsiteX33" fmla="*/ 3884321 w 10615628"/>
              <a:gd name="connsiteY33" fmla="*/ 6858000 h 6858000"/>
              <a:gd name="connsiteX34" fmla="*/ 3874161 w 10615628"/>
              <a:gd name="connsiteY34" fmla="*/ 6844415 h 6858000"/>
              <a:gd name="connsiteX35" fmla="*/ 3692625 w 10615628"/>
              <a:gd name="connsiteY35" fmla="*/ 6276208 h 6858000"/>
              <a:gd name="connsiteX36" fmla="*/ 2561203 w 10615628"/>
              <a:gd name="connsiteY36" fmla="*/ 5655807 h 6858000"/>
              <a:gd name="connsiteX37" fmla="*/ 69616 w 10615628"/>
              <a:gd name="connsiteY37" fmla="*/ 4277707 h 6858000"/>
              <a:gd name="connsiteX38" fmla="*/ 1642 w 10615628"/>
              <a:gd name="connsiteY38" fmla="*/ 3679829 h 6858000"/>
              <a:gd name="connsiteX39" fmla="*/ 368893 w 10615628"/>
              <a:gd name="connsiteY39" fmla="*/ 2516307 h 6858000"/>
              <a:gd name="connsiteX40" fmla="*/ 1113509 w 10615628"/>
              <a:gd name="connsiteY40" fmla="*/ 2192619 h 6858000"/>
              <a:gd name="connsiteX41" fmla="*/ 2037232 w 10615628"/>
              <a:gd name="connsiteY41" fmla="*/ 2005556 h 6858000"/>
              <a:gd name="connsiteX42" fmla="*/ 2547311 w 10615628"/>
              <a:gd name="connsiteY42" fmla="*/ 1405116 h 6858000"/>
              <a:gd name="connsiteX43" fmla="*/ 3900863 w 10615628"/>
              <a:gd name="connsiteY43" fmla="*/ 578768 h 6858000"/>
              <a:gd name="connsiteX44" fmla="*/ 4571571 w 10615628"/>
              <a:gd name="connsiteY44" fmla="*/ 860779 h 6858000"/>
              <a:gd name="connsiteX45" fmla="*/ 6039225 w 10615628"/>
              <a:gd name="connsiteY45" fmla="*/ 631501 h 6858000"/>
              <a:gd name="connsiteX46" fmla="*/ 6449432 w 10615628"/>
              <a:gd name="connsiteY46" fmla="*/ 19325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615628" h="6858000">
                <a:moveTo>
                  <a:pt x="7169275" y="5665108"/>
                </a:moveTo>
                <a:cubicBezTo>
                  <a:pt x="7360156" y="5665108"/>
                  <a:pt x="7514896" y="5819848"/>
                  <a:pt x="7514896" y="6010729"/>
                </a:cubicBezTo>
                <a:cubicBezTo>
                  <a:pt x="7514896" y="6201610"/>
                  <a:pt x="7360156" y="6356350"/>
                  <a:pt x="7169275" y="6356350"/>
                </a:cubicBezTo>
                <a:cubicBezTo>
                  <a:pt x="6978394" y="6356350"/>
                  <a:pt x="6823654" y="6201610"/>
                  <a:pt x="6823654" y="6010729"/>
                </a:cubicBezTo>
                <a:cubicBezTo>
                  <a:pt x="6823654" y="5819848"/>
                  <a:pt x="6978394" y="5665108"/>
                  <a:pt x="7169275" y="5665108"/>
                </a:cubicBezTo>
                <a:close/>
                <a:moveTo>
                  <a:pt x="10010445" y="2285547"/>
                </a:moveTo>
                <a:cubicBezTo>
                  <a:pt x="10256937" y="2285547"/>
                  <a:pt x="10456759" y="2485369"/>
                  <a:pt x="10456759" y="2731861"/>
                </a:cubicBezTo>
                <a:cubicBezTo>
                  <a:pt x="10456759" y="2978353"/>
                  <a:pt x="10256937" y="3178175"/>
                  <a:pt x="10010445" y="3178175"/>
                </a:cubicBezTo>
                <a:cubicBezTo>
                  <a:pt x="9763953" y="3178175"/>
                  <a:pt x="9564131" y="2978353"/>
                  <a:pt x="9564131" y="2731861"/>
                </a:cubicBezTo>
                <a:cubicBezTo>
                  <a:pt x="9564131" y="2485369"/>
                  <a:pt x="9763953" y="2285547"/>
                  <a:pt x="10010445" y="2285547"/>
                </a:cubicBezTo>
                <a:close/>
                <a:moveTo>
                  <a:pt x="10354144" y="1626055"/>
                </a:moveTo>
                <a:cubicBezTo>
                  <a:pt x="10498558" y="1626055"/>
                  <a:pt x="10615628" y="1743125"/>
                  <a:pt x="10615628" y="1887539"/>
                </a:cubicBezTo>
                <a:cubicBezTo>
                  <a:pt x="10615628" y="2031953"/>
                  <a:pt x="10498558" y="2149023"/>
                  <a:pt x="10354144" y="2149023"/>
                </a:cubicBezTo>
                <a:cubicBezTo>
                  <a:pt x="10209730" y="2149023"/>
                  <a:pt x="10092660" y="2031953"/>
                  <a:pt x="10092660" y="1887539"/>
                </a:cubicBezTo>
                <a:cubicBezTo>
                  <a:pt x="10092660" y="1743125"/>
                  <a:pt x="10209730" y="1626055"/>
                  <a:pt x="10354144" y="1626055"/>
                </a:cubicBezTo>
                <a:close/>
                <a:moveTo>
                  <a:pt x="1458900" y="620486"/>
                </a:moveTo>
                <a:cubicBezTo>
                  <a:pt x="1705392" y="620486"/>
                  <a:pt x="1905214" y="820308"/>
                  <a:pt x="1905214" y="1066801"/>
                </a:cubicBezTo>
                <a:cubicBezTo>
                  <a:pt x="1905214" y="1313293"/>
                  <a:pt x="1705392" y="1513115"/>
                  <a:pt x="1458900" y="1513115"/>
                </a:cubicBezTo>
                <a:cubicBezTo>
                  <a:pt x="1212408" y="1513115"/>
                  <a:pt x="1012586" y="1313293"/>
                  <a:pt x="1012586" y="1066801"/>
                </a:cubicBezTo>
                <a:cubicBezTo>
                  <a:pt x="1012586" y="820308"/>
                  <a:pt x="1212408" y="620486"/>
                  <a:pt x="1458900" y="620486"/>
                </a:cubicBezTo>
                <a:close/>
                <a:moveTo>
                  <a:pt x="6634576" y="0"/>
                </a:moveTo>
                <a:lnTo>
                  <a:pt x="10141833" y="0"/>
                </a:lnTo>
                <a:lnTo>
                  <a:pt x="10200259" y="112226"/>
                </a:lnTo>
                <a:cubicBezTo>
                  <a:pt x="10410238" y="575267"/>
                  <a:pt x="10394871" y="1153566"/>
                  <a:pt x="9914574" y="1675664"/>
                </a:cubicBezTo>
                <a:cubicBezTo>
                  <a:pt x="9716855" y="1890647"/>
                  <a:pt x="9539637" y="2125050"/>
                  <a:pt x="9361608" y="2357295"/>
                </a:cubicBezTo>
                <a:cubicBezTo>
                  <a:pt x="9193291" y="2576999"/>
                  <a:pt x="9188571" y="2830555"/>
                  <a:pt x="9334634" y="3068329"/>
                </a:cubicBezTo>
                <a:cubicBezTo>
                  <a:pt x="9495669" y="3329572"/>
                  <a:pt x="9683003" y="3577867"/>
                  <a:pt x="9815041" y="3852733"/>
                </a:cubicBezTo>
                <a:cubicBezTo>
                  <a:pt x="10050524" y="4342849"/>
                  <a:pt x="9955574" y="4825683"/>
                  <a:pt x="9376175" y="5163128"/>
                </a:cubicBezTo>
                <a:cubicBezTo>
                  <a:pt x="8901028" y="5439881"/>
                  <a:pt x="8396076" y="5450671"/>
                  <a:pt x="7869812" y="5397802"/>
                </a:cubicBezTo>
                <a:cubicBezTo>
                  <a:pt x="7414763" y="5352215"/>
                  <a:pt x="6924916" y="5316880"/>
                  <a:pt x="6545391" y="5591204"/>
                </a:cubicBezTo>
                <a:cubicBezTo>
                  <a:pt x="6238293" y="5813470"/>
                  <a:pt x="6024794" y="6166020"/>
                  <a:pt x="5772722" y="6463273"/>
                </a:cubicBezTo>
                <a:cubicBezTo>
                  <a:pt x="5693284" y="6557075"/>
                  <a:pt x="5618532" y="6655327"/>
                  <a:pt x="5542128" y="6751894"/>
                </a:cubicBezTo>
                <a:lnTo>
                  <a:pt x="5455474" y="6858000"/>
                </a:lnTo>
                <a:lnTo>
                  <a:pt x="3884321" y="6858000"/>
                </a:lnTo>
                <a:lnTo>
                  <a:pt x="3874161" y="6844415"/>
                </a:lnTo>
                <a:cubicBezTo>
                  <a:pt x="3769501" y="6682571"/>
                  <a:pt x="3725803" y="6471500"/>
                  <a:pt x="3692625" y="6276208"/>
                </a:cubicBezTo>
                <a:cubicBezTo>
                  <a:pt x="3594979" y="5704765"/>
                  <a:pt x="2996562" y="5529974"/>
                  <a:pt x="2561203" y="5655807"/>
                </a:cubicBezTo>
                <a:cubicBezTo>
                  <a:pt x="1295583" y="6024676"/>
                  <a:pt x="405172" y="5378784"/>
                  <a:pt x="69616" y="4277707"/>
                </a:cubicBezTo>
                <a:cubicBezTo>
                  <a:pt x="12162" y="4089023"/>
                  <a:pt x="22817" y="3880246"/>
                  <a:pt x="1642" y="3679829"/>
                </a:cubicBezTo>
                <a:cubicBezTo>
                  <a:pt x="-11845" y="3246492"/>
                  <a:pt x="53163" y="2840534"/>
                  <a:pt x="368893" y="2516307"/>
                </a:cubicBezTo>
                <a:cubicBezTo>
                  <a:pt x="570253" y="2309552"/>
                  <a:pt x="826642" y="2227146"/>
                  <a:pt x="1113509" y="2192619"/>
                </a:cubicBezTo>
                <a:cubicBezTo>
                  <a:pt x="1425464" y="2154856"/>
                  <a:pt x="1739170" y="2099965"/>
                  <a:pt x="2037232" y="2005556"/>
                </a:cubicBezTo>
                <a:cubicBezTo>
                  <a:pt x="2313447" y="1917890"/>
                  <a:pt x="2430109" y="1649903"/>
                  <a:pt x="2547311" y="1405116"/>
                </a:cubicBezTo>
                <a:cubicBezTo>
                  <a:pt x="2839303" y="794963"/>
                  <a:pt x="3300289" y="490428"/>
                  <a:pt x="3900863" y="578768"/>
                </a:cubicBezTo>
                <a:cubicBezTo>
                  <a:pt x="4133784" y="613024"/>
                  <a:pt x="4362118" y="739802"/>
                  <a:pt x="4571571" y="860779"/>
                </a:cubicBezTo>
                <a:cubicBezTo>
                  <a:pt x="5133169" y="1185277"/>
                  <a:pt x="5641898" y="1029502"/>
                  <a:pt x="6039225" y="631501"/>
                </a:cubicBezTo>
                <a:cubicBezTo>
                  <a:pt x="6180164" y="489888"/>
                  <a:pt x="6313483" y="339980"/>
                  <a:pt x="6449432" y="1932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908C89F0-E417-200E-5329-F5CE51C531FC}"/>
              </a:ext>
            </a:extLst>
          </p:cNvPr>
          <p:cNvSpPr txBox="1"/>
          <p:nvPr/>
        </p:nvSpPr>
        <p:spPr>
          <a:xfrm>
            <a:off x="3050202" y="1425885"/>
            <a:ext cx="6798833" cy="313080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8000">
                <a:latin typeface="+mj-lt"/>
                <a:ea typeface="+mj-ea"/>
                <a:cs typeface="+mj-cs"/>
              </a:rPr>
              <a:t>Important Personalities</a:t>
            </a:r>
          </a:p>
        </p:txBody>
      </p:sp>
    </p:spTree>
    <p:extLst>
      <p:ext uri="{BB962C8B-B14F-4D97-AF65-F5344CB8AC3E}">
        <p14:creationId xmlns:p14="http://schemas.microsoft.com/office/powerpoint/2010/main" val="215225189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459686-7D8A-3837-9A2A-432C572AD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>
                <a:cs typeface="Posterama"/>
              </a:rPr>
              <a:t>Ľudovit</a:t>
            </a:r>
            <a:r>
              <a:rPr lang="sk-SK" dirty="0">
                <a:cs typeface="Posterama"/>
              </a:rPr>
              <a:t> Štúr</a:t>
            </a:r>
          </a:p>
        </p:txBody>
      </p:sp>
      <p:pic>
        <p:nvPicPr>
          <p:cNvPr id="4" name="Zástupný objekt pre obsah 3" descr="Obrázok, na ktorom je ľudská tvár, osoba, ošatenie, chlap&#10;&#10;Automaticky generovaný popis">
            <a:extLst>
              <a:ext uri="{FF2B5EF4-FFF2-40B4-BE49-F238E27FC236}">
                <a16:creationId xmlns:a16="http://schemas.microsoft.com/office/drawing/2014/main" id="{F78B3B3F-19C5-320A-6BF5-02EFFBE85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6759" y="-83890"/>
            <a:ext cx="5100962" cy="6940950"/>
          </a:xfr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21E5C14F-07E4-A659-AC75-C89272755718}"/>
              </a:ext>
            </a:extLst>
          </p:cNvPr>
          <p:cNvSpPr txBox="1"/>
          <p:nvPr/>
        </p:nvSpPr>
        <p:spPr>
          <a:xfrm>
            <a:off x="77164" y="3038353"/>
            <a:ext cx="543045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sk-SK" sz="2400" dirty="0"/>
              <a:t>*1815</a:t>
            </a:r>
            <a:endParaRPr lang="sk-SK"/>
          </a:p>
          <a:p>
            <a:pPr marL="342900" indent="-342900">
              <a:buFont typeface="Arial"/>
              <a:buChar char="•"/>
            </a:pPr>
            <a:r>
              <a:rPr lang="sk-SK" sz="2400" dirty="0">
                <a:ea typeface="+mn-lt"/>
                <a:cs typeface="+mn-lt"/>
              </a:rPr>
              <a:t>✞1856</a:t>
            </a:r>
          </a:p>
          <a:p>
            <a:pPr marL="342900" indent="-342900">
              <a:buFont typeface="Arial"/>
              <a:buChar char="•"/>
            </a:pPr>
            <a:r>
              <a:rPr lang="sk-SK" sz="2400" dirty="0" err="1"/>
              <a:t>Creation</a:t>
            </a:r>
            <a:r>
              <a:rPr lang="sk-SK" sz="2400" dirty="0"/>
              <a:t> of Slovak </a:t>
            </a:r>
            <a:r>
              <a:rPr lang="sk-SK" sz="2400" dirty="0" err="1"/>
              <a:t>language</a:t>
            </a:r>
            <a:r>
              <a:rPr lang="sk-SK" sz="2400" dirty="0"/>
              <a:t> (1843)</a:t>
            </a:r>
          </a:p>
          <a:p>
            <a:pPr marL="342900" indent="-342900">
              <a:buFont typeface="Arial"/>
              <a:buChar char="•"/>
            </a:pPr>
            <a:r>
              <a:rPr lang="sk-SK" sz="2400" dirty="0" err="1"/>
              <a:t>Revolutioner</a:t>
            </a:r>
            <a:r>
              <a:rPr lang="sk-SK" sz="2400" dirty="0"/>
              <a:t> (1848-1849)</a:t>
            </a:r>
          </a:p>
        </p:txBody>
      </p:sp>
    </p:spTree>
    <p:extLst>
      <p:ext uri="{BB962C8B-B14F-4D97-AF65-F5344CB8AC3E}">
        <p14:creationId xmlns:p14="http://schemas.microsoft.com/office/powerpoint/2010/main" val="3828844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plashVTI">
  <a:themeElements>
    <a:clrScheme name="Custom 11">
      <a:dk1>
        <a:srgbClr val="262626"/>
      </a:dk1>
      <a:lt1>
        <a:sysClr val="window" lastClr="FFFFFF"/>
      </a:lt1>
      <a:dk2>
        <a:srgbClr val="2F333D"/>
      </a:dk2>
      <a:lt2>
        <a:srgbClr val="E9F3F3"/>
      </a:lt2>
      <a:accent1>
        <a:srgbClr val="1EBE9B"/>
      </a:accent1>
      <a:accent2>
        <a:srgbClr val="FD8686"/>
      </a:accent2>
      <a:accent3>
        <a:srgbClr val="0AC8AD"/>
      </a:accent3>
      <a:accent4>
        <a:srgbClr val="E69500"/>
      </a:accent4>
      <a:accent5>
        <a:srgbClr val="EC4E70"/>
      </a:accent5>
      <a:accent6>
        <a:srgbClr val="794DFF"/>
      </a:accent6>
      <a:hlink>
        <a:srgbClr val="3E8FF1"/>
      </a:hlink>
      <a:folHlink>
        <a:srgbClr val="939393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lashVTI" id="{CD38C481-21EC-466B-953B-A1440B42712A}" vid="{D3E4813C-1D98-48C2-AF59-2D0D78E255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Širokouhlá</PresentationFormat>
  <Paragraphs>0</Paragraphs>
  <Slides>21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22" baseType="lpstr">
      <vt:lpstr>SplashVTI</vt:lpstr>
      <vt:lpstr>Slovakia</vt:lpstr>
      <vt:lpstr>Most Recognisable Mountains</vt:lpstr>
      <vt:lpstr>Most Recognisable Mountains</vt:lpstr>
      <vt:lpstr>Caves You Should Visit</vt:lpstr>
      <vt:lpstr>Prezentácia programu PowerPoint</vt:lpstr>
      <vt:lpstr>Castles you should visit</vt:lpstr>
      <vt:lpstr>World Heritage Unesco</vt:lpstr>
      <vt:lpstr>Prezentácia programu PowerPoint</vt:lpstr>
      <vt:lpstr>Ľudovit Štúr</vt:lpstr>
      <vt:lpstr>M.R. Štefánik</vt:lpstr>
      <vt:lpstr>Slovak Sport Representatives</vt:lpstr>
      <vt:lpstr>Peter Sagan</vt:lpstr>
      <vt:lpstr>Petra Vlhová</vt:lpstr>
      <vt:lpstr>History</vt:lpstr>
      <vt:lpstr>Great Moravia</vt:lpstr>
      <vt:lpstr>Kingdom of Hungary and Austro-Hungarian Empire </vt:lpstr>
      <vt:lpstr>Revolution 1848-1849</vt:lpstr>
      <vt:lpstr>Post-WW1</vt:lpstr>
      <vt:lpstr>WW2 and Post-WW2</vt:lpstr>
      <vt:lpstr>1989-1992 Creation of modern Slovak Republic </vt:lpstr>
      <vt:lpstr>Thanks for paying attantion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/>
  <cp:lastModifiedBy/>
  <cp:revision>422</cp:revision>
  <dcterms:created xsi:type="dcterms:W3CDTF">2023-10-20T12:51:01Z</dcterms:created>
  <dcterms:modified xsi:type="dcterms:W3CDTF">2023-10-22T11:41:12Z</dcterms:modified>
</cp:coreProperties>
</file>