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1" r:id="rId2"/>
    <p:sldId id="258" r:id="rId3"/>
    <p:sldId id="260" r:id="rId4"/>
    <p:sldId id="302" r:id="rId5"/>
    <p:sldId id="320" r:id="rId6"/>
    <p:sldId id="268" r:id="rId7"/>
    <p:sldId id="270" r:id="rId8"/>
    <p:sldId id="272" r:id="rId9"/>
    <p:sldId id="307" r:id="rId10"/>
    <p:sldId id="315" r:id="rId11"/>
    <p:sldId id="318" r:id="rId12"/>
    <p:sldId id="278" r:id="rId13"/>
    <p:sldId id="313" r:id="rId14"/>
    <p:sldId id="314" r:id="rId15"/>
    <p:sldId id="274" r:id="rId16"/>
    <p:sldId id="308" r:id="rId17"/>
    <p:sldId id="282" r:id="rId18"/>
    <p:sldId id="322" r:id="rId19"/>
    <p:sldId id="280" r:id="rId20"/>
    <p:sldId id="309" r:id="rId21"/>
    <p:sldId id="289" r:id="rId22"/>
    <p:sldId id="291" r:id="rId23"/>
    <p:sldId id="290" r:id="rId24"/>
    <p:sldId id="311" r:id="rId25"/>
    <p:sldId id="295" r:id="rId26"/>
    <p:sldId id="325" r:id="rId27"/>
    <p:sldId id="326" r:id="rId28"/>
    <p:sldId id="316" r:id="rId29"/>
    <p:sldId id="312" r:id="rId30"/>
    <p:sldId id="310" r:id="rId31"/>
    <p:sldId id="317" r:id="rId32"/>
    <p:sldId id="321" r:id="rId33"/>
    <p:sldId id="319" r:id="rId3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F248C5"/>
    <a:srgbClr val="FF3300"/>
    <a:srgbClr val="FF0000"/>
    <a:srgbClr val="FF5050"/>
    <a:srgbClr val="FF0066"/>
    <a:srgbClr val="A10F7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196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548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79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636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480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703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887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3084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864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529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129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05192-5951-42B3-877F-2C4E1500DF3F}" type="datetimeFigureOut">
              <a:rPr lang="pl-PL" smtClean="0"/>
              <a:t>22.01.2024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F84D3-B73A-4214-BA62-7D49B44AB62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84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g"/><Relationship Id="rId5" Type="http://schemas.openxmlformats.org/officeDocument/2006/relationships/image" Target="../media/image125.jpeg"/><Relationship Id="rId4" Type="http://schemas.openxmlformats.org/officeDocument/2006/relationships/image" Target="../media/image1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g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jpeg"/><Relationship Id="rId5" Type="http://schemas.openxmlformats.org/officeDocument/2006/relationships/image" Target="../media/image156.jpg"/><Relationship Id="rId4" Type="http://schemas.openxmlformats.org/officeDocument/2006/relationships/image" Target="../media/image15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SPRAWOZDANIE Z DZIAŁALNOŚCI 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PUBLICZNEGO PRZEDSZKOLA 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,,ZIELONA ŁĄKA”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PINCZYNIE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2023/2024</a:t>
            </a:r>
            <a:b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półrocze</a:t>
            </a:r>
            <a:endParaRPr lang="pl-PL" sz="2200" dirty="0"/>
          </a:p>
        </p:txBody>
      </p:sp>
      <p:pic>
        <p:nvPicPr>
          <p:cNvPr id="4" name="Picture 2" descr="Przedszkole Zielona Łąka - PRZEDSZKOLE NA MED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748" y="2418460"/>
            <a:ext cx="6283738" cy="342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01" y="4539080"/>
            <a:ext cx="2402464" cy="157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14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Wyjazd na rewię na lodzie „Przygody Sindbada Żeglarza”</a:t>
            </a:r>
          </a:p>
        </p:txBody>
      </p:sp>
      <p:pic>
        <p:nvPicPr>
          <p:cNvPr id="4102" name="Picture 6" descr="Otwórz zdjęc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43" y="1576137"/>
            <a:ext cx="2712554" cy="2031949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Otwórz zdjęc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98" y="1501734"/>
            <a:ext cx="4266236" cy="218075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Otwórz zdjęc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1238"/>
            <a:ext cx="3109732" cy="241868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Otwórz zdjęc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98" y="4067125"/>
            <a:ext cx="4235369" cy="2492817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Otwórz zdjęc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63" y="2444147"/>
            <a:ext cx="2159004" cy="2869386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043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Pasowanie na Przedszkolaka i nadanie imienia </a:t>
            </a:r>
            <a:br>
              <a:rPr lang="pl-PL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grupom Poziomki i Koniczynki</a:t>
            </a:r>
          </a:p>
        </p:txBody>
      </p:sp>
      <p:pic>
        <p:nvPicPr>
          <p:cNvPr id="16386" name="Picture 2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1" y="2304293"/>
            <a:ext cx="3975463" cy="2981597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Brak opisu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87" y="3211670"/>
            <a:ext cx="4416724" cy="3312543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rak opisu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888" y="453167"/>
            <a:ext cx="3300056" cy="247504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9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3109" y="641513"/>
            <a:ext cx="5761514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i="1" kern="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Akcja </a:t>
            </a:r>
            <a:r>
              <a:rPr lang="pl-PL" sz="2800" b="1" i="1" kern="1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„Pamiętamy - </a:t>
            </a:r>
            <a:r>
              <a:rPr lang="pl-PL" sz="2800" b="1" i="1" kern="1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znicze zbieramy”</a:t>
            </a:r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862" y="1072981"/>
            <a:ext cx="3288323" cy="3587262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softEdge rad="12700"/>
          </a:effectLst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62" y="3529413"/>
            <a:ext cx="3851922" cy="2798748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  <a:effectLst>
            <a:softEdge rad="127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01" y="1245366"/>
            <a:ext cx="1555734" cy="1555734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06" y="2023233"/>
            <a:ext cx="2429211" cy="36340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2030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>
                <a:solidFill>
                  <a:srgbClr val="F248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 „Bajkowy Tydzień”</a:t>
            </a:r>
          </a:p>
        </p:txBody>
      </p:sp>
      <p:pic>
        <p:nvPicPr>
          <p:cNvPr id="7170" name="Picture 2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51" y="1658868"/>
            <a:ext cx="3166469" cy="4221958"/>
          </a:xfrm>
          <a:prstGeom prst="rect">
            <a:avLst/>
          </a:prstGeom>
          <a:noFill/>
          <a:ln w="76200">
            <a:solidFill>
              <a:srgbClr val="F248C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rak opisu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43" y="1571343"/>
            <a:ext cx="3390603" cy="1819469"/>
          </a:xfrm>
          <a:prstGeom prst="rect">
            <a:avLst/>
          </a:prstGeom>
          <a:noFill/>
          <a:ln w="76200">
            <a:solidFill>
              <a:srgbClr val="F248C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Brak opisu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09824"/>
            <a:ext cx="2973462" cy="2256457"/>
          </a:xfrm>
          <a:prstGeom prst="rect">
            <a:avLst/>
          </a:prstGeom>
          <a:noFill/>
          <a:ln w="76200">
            <a:solidFill>
              <a:srgbClr val="F248C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Brak opisu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158" y="1403026"/>
            <a:ext cx="2699275" cy="2024456"/>
          </a:xfrm>
          <a:prstGeom prst="rect">
            <a:avLst/>
          </a:prstGeom>
          <a:noFill/>
          <a:ln w="76200">
            <a:solidFill>
              <a:srgbClr val="F248C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Brak opisu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95" y="3834474"/>
            <a:ext cx="3242410" cy="2431807"/>
          </a:xfrm>
          <a:prstGeom prst="rect">
            <a:avLst/>
          </a:prstGeom>
          <a:noFill/>
          <a:ln w="76200">
            <a:solidFill>
              <a:srgbClr val="F248C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47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Głośnego Czytania</a:t>
            </a:r>
          </a:p>
        </p:txBody>
      </p:sp>
      <p:pic>
        <p:nvPicPr>
          <p:cNvPr id="8194" name="Picture 2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734" y="4177337"/>
            <a:ext cx="3594962" cy="2171513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rak opisu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221" y="860007"/>
            <a:ext cx="3099402" cy="232455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rak opisu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2" y="2022283"/>
            <a:ext cx="2516809" cy="3835137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rak opisu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20" y="1352003"/>
            <a:ext cx="2894989" cy="217124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Brak opisu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644"/>
          <a:stretch/>
        </p:blipFill>
        <p:spPr bwMode="auto">
          <a:xfrm>
            <a:off x="8155316" y="3679441"/>
            <a:ext cx="3559212" cy="2669409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497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3"/>
          <p:cNvSpPr txBox="1">
            <a:spLocks/>
          </p:cNvSpPr>
          <p:nvPr/>
        </p:nvSpPr>
        <p:spPr>
          <a:xfrm>
            <a:off x="-5165481" y="-2835762"/>
            <a:ext cx="4901712" cy="36754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endParaRPr lang="pl-PL" dirty="0"/>
          </a:p>
          <a:p>
            <a:pPr marL="0" indent="0" algn="just">
              <a:buNone/>
            </a:pPr>
            <a:endParaRPr 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tekstu 3"/>
          <p:cNvSpPr txBox="1">
            <a:spLocks/>
          </p:cNvSpPr>
          <p:nvPr/>
        </p:nvSpPr>
        <p:spPr>
          <a:xfrm>
            <a:off x="672611" y="378071"/>
            <a:ext cx="4510455" cy="9231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Zdrowego Śniadania</a:t>
            </a:r>
          </a:p>
          <a:p>
            <a:pPr marL="0" indent="0" algn="ctr">
              <a:buNone/>
            </a:pPr>
            <a:endParaRPr lang="pl-PL" sz="20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124" y="378071"/>
            <a:ext cx="2277208" cy="309049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</p:pic>
      <p:pic>
        <p:nvPicPr>
          <p:cNvPr id="8" name="Obraz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59" y="4055892"/>
            <a:ext cx="3349870" cy="259988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</p:pic>
      <p:pic>
        <p:nvPicPr>
          <p:cNvPr id="9" name="Obraz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25" y="378071"/>
            <a:ext cx="2610436" cy="309049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/>
        </p:spPr>
      </p:pic>
      <p:pic>
        <p:nvPicPr>
          <p:cNvPr id="3074" name="Picture 2" descr="Otwórz zdjęc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6" y="3925936"/>
            <a:ext cx="1957454" cy="2601520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108" y="2295288"/>
            <a:ext cx="2445972" cy="326129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25" y="963762"/>
            <a:ext cx="1878604" cy="2504805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625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654" y="5620"/>
            <a:ext cx="10719155" cy="1325563"/>
          </a:xfrm>
        </p:spPr>
        <p:txBody>
          <a:bodyPr>
            <a:normAutofit/>
          </a:bodyPr>
          <a:lstStyle/>
          <a:p>
            <a:r>
              <a:rPr lang="pl-PL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Święto Odzyskania </a:t>
            </a:r>
            <a:br>
              <a:rPr lang="pl-PL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Niepodległości</a:t>
            </a:r>
          </a:p>
        </p:txBody>
      </p:sp>
      <p:pic>
        <p:nvPicPr>
          <p:cNvPr id="4" name="Obraz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27" y="512048"/>
            <a:ext cx="3560883" cy="2644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10" y="668402"/>
            <a:ext cx="3340490" cy="2521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DECF3AF7-A186-4C9F-B10A-A38293C49470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395654" y="3831318"/>
            <a:ext cx="3420208" cy="2667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608" y="3831318"/>
            <a:ext cx="3560883" cy="2667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26" y="1327870"/>
            <a:ext cx="3165900" cy="2196000"/>
          </a:xfrm>
          <a:prstGeom prst="rect">
            <a:avLst/>
          </a:prstGeom>
        </p:spPr>
      </p:pic>
      <p:pic>
        <p:nvPicPr>
          <p:cNvPr id="5122" name="Picture 2" descr="Otwórz zdjęc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692" y="3915911"/>
            <a:ext cx="3169136" cy="2373971"/>
          </a:xfrm>
          <a:prstGeom prst="rect">
            <a:avLst/>
          </a:prstGeom>
          <a:noFill/>
          <a:ln w="1873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455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00997" y="417883"/>
            <a:ext cx="4079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Pluszowego Misia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823" y="648715"/>
            <a:ext cx="3302841" cy="2566948"/>
          </a:xfrm>
          <a:prstGeom prst="rect">
            <a:avLst/>
          </a:prstGeom>
          <a:ln w="127000" cap="rnd">
            <a:solidFill>
              <a:schemeClr val="accent4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7" y="3950286"/>
            <a:ext cx="3285425" cy="2381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4" y="1172445"/>
            <a:ext cx="3319238" cy="2192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71" y="3844950"/>
            <a:ext cx="3040550" cy="2293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93" y="696824"/>
            <a:ext cx="3471447" cy="2603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Brak opisu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82" y="3739613"/>
            <a:ext cx="2801921" cy="2592598"/>
          </a:xfrm>
          <a:prstGeom prst="rect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85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Quiz wiedzy o bezpieczeństwie „Bezpieczny Przedszkolak”</a:t>
            </a:r>
          </a:p>
        </p:txBody>
      </p:sp>
      <p:pic>
        <p:nvPicPr>
          <p:cNvPr id="1026" name="Picture 2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2" y="2441704"/>
            <a:ext cx="3522942" cy="2642207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ak opisu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322" y="2347938"/>
            <a:ext cx="3729493" cy="2797120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ak opisu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71" y="4132383"/>
            <a:ext cx="2960674" cy="2220506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ak opisu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36" y="1455584"/>
            <a:ext cx="2911209" cy="2183407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646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8534" y="457200"/>
            <a:ext cx="2055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Andrzejki</a:t>
            </a:r>
            <a:endParaRPr lang="pl-PL" sz="28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4" y="366079"/>
            <a:ext cx="3464058" cy="2598044"/>
          </a:xfrm>
          <a:prstGeom prst="rect">
            <a:avLst/>
          </a:prstGeom>
          <a:ln w="76200">
            <a:solidFill>
              <a:srgbClr val="7030A0"/>
            </a:solidFill>
          </a:ln>
          <a:effectLst>
            <a:outerShdw blurRad="50800" dist="50800" dir="5400000" algn="ctr" rotWithShape="0">
              <a:srgbClr val="000000">
                <a:alpha val="41000"/>
              </a:srgbClr>
            </a:outerShdw>
            <a:softEdge rad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020" y="366079"/>
            <a:ext cx="3588880" cy="2692458"/>
          </a:xfrm>
          <a:prstGeom prst="rect">
            <a:avLst/>
          </a:prstGeom>
          <a:ln w="76200">
            <a:solidFill>
              <a:srgbClr val="7030A0"/>
            </a:solidFill>
          </a:ln>
          <a:effectLst>
            <a:softEdge rad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14" y="3621907"/>
            <a:ext cx="3711686" cy="2581786"/>
          </a:xfrm>
          <a:prstGeom prst="rect">
            <a:avLst/>
          </a:prstGeom>
          <a:ln w="76200">
            <a:solidFill>
              <a:srgbClr val="7030A0"/>
            </a:solidFill>
          </a:ln>
          <a:effectLst>
            <a:softEdge rad="0"/>
          </a:effectLst>
        </p:spPr>
      </p:pic>
      <p:pic>
        <p:nvPicPr>
          <p:cNvPr id="5122" name="Picture 2" descr="Otwórz zdjęc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040" y="3302873"/>
            <a:ext cx="2422706" cy="3219854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Brak opisu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4" y="1591889"/>
            <a:ext cx="2517371" cy="4386494"/>
          </a:xfrm>
          <a:prstGeom prst="rect">
            <a:avLst/>
          </a:prstGeom>
          <a:noFill/>
          <a:ln w="762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601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9328">
            <a:off x="9792614" y="779469"/>
            <a:ext cx="2057400" cy="1524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67" y="453996"/>
            <a:ext cx="3451149" cy="2247001"/>
          </a:xfrm>
          <a:prstGeom prst="rect">
            <a:avLst/>
          </a:prstGeom>
          <a:ln w="57150">
            <a:solidFill>
              <a:srgbClr val="00B050"/>
            </a:solidFill>
          </a:ln>
          <a:effectLst/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4" y="927951"/>
            <a:ext cx="4691270" cy="2773017"/>
          </a:xfrm>
          <a:prstGeom prst="rect">
            <a:avLst/>
          </a:prstGeom>
          <a:ln w="57150">
            <a:solidFill>
              <a:srgbClr val="00B050"/>
            </a:solidFill>
          </a:ln>
          <a:effectLst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52" y="3516034"/>
            <a:ext cx="4776173" cy="2972405"/>
          </a:xfrm>
          <a:prstGeom prst="rect">
            <a:avLst/>
          </a:prstGeom>
          <a:ln w="57150">
            <a:solidFill>
              <a:srgbClr val="00B050"/>
            </a:solidFill>
          </a:ln>
          <a:effectLst/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b="12949"/>
          <a:stretch/>
        </p:blipFill>
        <p:spPr>
          <a:xfrm>
            <a:off x="2660139" y="4111153"/>
            <a:ext cx="3804223" cy="2436944"/>
          </a:xfrm>
          <a:prstGeom prst="rect">
            <a:avLst/>
          </a:prstGeom>
          <a:ln w="57150">
            <a:solidFill>
              <a:srgbClr val="00B050"/>
            </a:solidFill>
          </a:ln>
          <a:effectLst/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4750">
            <a:off x="566674" y="5228727"/>
            <a:ext cx="1927982" cy="1389402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1371793" y="256079"/>
            <a:ext cx="27602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kropki</a:t>
            </a:r>
            <a:br>
              <a:rPr lang="pl-PL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val="1652186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Mikołajki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653509" y="3279445"/>
            <a:ext cx="3982340" cy="29867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3152316" y="490468"/>
            <a:ext cx="1844919" cy="24598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5050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t="4743" b="6924"/>
          <a:stretch/>
        </p:blipFill>
        <p:spPr>
          <a:xfrm>
            <a:off x="9254632" y="129861"/>
            <a:ext cx="2485586" cy="3613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1"/>
          <a:stretch/>
        </p:blipFill>
        <p:spPr>
          <a:xfrm rot="360000" flipH="1">
            <a:off x="5553061" y="3811888"/>
            <a:ext cx="2293760" cy="272678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8638084" y="4140248"/>
            <a:ext cx="3137726" cy="235329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0000"/>
            </a:solidFill>
            <a:miter lim="800000"/>
          </a:ln>
          <a:effectLst>
            <a:glow>
              <a:schemeClr val="accent1"/>
            </a:glo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Brak opisu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83" y="659039"/>
            <a:ext cx="2903541" cy="2177656"/>
          </a:xfrm>
          <a:prstGeom prst="rect">
            <a:avLst/>
          </a:prstGeom>
          <a:noFill/>
          <a:ln w="7620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269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91" y="3848686"/>
            <a:ext cx="2136531" cy="2848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98" y="173890"/>
            <a:ext cx="2337290" cy="3116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481" y="3637376"/>
            <a:ext cx="2222988" cy="296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10" y="3417764"/>
            <a:ext cx="2257060" cy="3009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833" y="0"/>
            <a:ext cx="2598127" cy="3464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2" y="2920999"/>
            <a:ext cx="3897274" cy="292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71" y="1556782"/>
            <a:ext cx="1560445" cy="208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Prostokąt 11"/>
          <p:cNvSpPr/>
          <p:nvPr/>
        </p:nvSpPr>
        <p:spPr>
          <a:xfrm>
            <a:off x="345831" y="453157"/>
            <a:ext cx="577654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Wizyta w bibliotece</a:t>
            </a:r>
          </a:p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Niezapominajek i Modraczków w przedstawieniu teatralnym pt. „Nadchodzące święta każdy zapamięta” wystawiany przez Teatr Maska z Krakowa. </a:t>
            </a:r>
          </a:p>
        </p:txBody>
      </p:sp>
    </p:spTree>
    <p:extLst>
      <p:ext uri="{BB962C8B-B14F-4D97-AF65-F5344CB8AC3E}">
        <p14:creationId xmlns:p14="http://schemas.microsoft.com/office/powerpoint/2010/main" val="326804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86673" y="40199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sz="2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Kiermasz Świąteczny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9" b="16667"/>
          <a:stretch/>
        </p:blipFill>
        <p:spPr>
          <a:xfrm>
            <a:off x="425887" y="4326257"/>
            <a:ext cx="4044384" cy="2201078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  <a:effectLst/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1" b="13974"/>
          <a:stretch/>
        </p:blipFill>
        <p:spPr>
          <a:xfrm>
            <a:off x="8144079" y="162711"/>
            <a:ext cx="3659799" cy="2946607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  <a:effectLst/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7"/>
          <a:stretch/>
        </p:blipFill>
        <p:spPr>
          <a:xfrm>
            <a:off x="8997839" y="3582779"/>
            <a:ext cx="2791840" cy="2944556"/>
          </a:xfrm>
          <a:prstGeom prst="rect">
            <a:avLst/>
          </a:prstGeom>
          <a:ln w="76200">
            <a:solidFill>
              <a:schemeClr val="tx2">
                <a:lumMod val="20000"/>
                <a:lumOff val="80000"/>
              </a:schemeClr>
            </a:solidFill>
          </a:ln>
          <a:effectLst/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1"/>
          <a:stretch/>
        </p:blipFill>
        <p:spPr>
          <a:xfrm>
            <a:off x="486673" y="1123608"/>
            <a:ext cx="3620395" cy="2591441"/>
          </a:xfrm>
          <a:prstGeom prst="rect">
            <a:avLst/>
          </a:prstGeom>
          <a:ln w="76200" cap="sq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6"/>
          <a:srcRect l="-3872"/>
          <a:stretch/>
        </p:blipFill>
        <p:spPr>
          <a:xfrm>
            <a:off x="4507563" y="219522"/>
            <a:ext cx="3307673" cy="2284662"/>
          </a:xfrm>
          <a:prstGeom prst="snip2DiagRect">
            <a:avLst>
              <a:gd name="adj1" fmla="val 13335"/>
              <a:gd name="adj2" fmla="val 1666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12948" b="24232"/>
          <a:stretch/>
        </p:blipFill>
        <p:spPr>
          <a:xfrm>
            <a:off x="4938029" y="4634471"/>
            <a:ext cx="3879728" cy="189286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 descr="Brak opisu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74" y="2910607"/>
            <a:ext cx="2479470" cy="1344344"/>
          </a:xfrm>
          <a:prstGeom prst="rect">
            <a:avLst/>
          </a:prstGeom>
          <a:noFill/>
          <a:ln w="76200"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085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43838" y="612845"/>
            <a:ext cx="6089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Mikołajki z alpakami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04" y="520378"/>
            <a:ext cx="5591908" cy="24984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739" y="3326065"/>
            <a:ext cx="3597573" cy="3131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48" y="620393"/>
            <a:ext cx="1947464" cy="2596619"/>
          </a:xfrm>
          <a:prstGeom prst="rect">
            <a:avLst/>
          </a:prstGeom>
          <a:ln w="76200">
            <a:solidFill>
              <a:srgbClr val="002060"/>
            </a:solidFill>
          </a:ln>
          <a:effectLst/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48" y="3754234"/>
            <a:ext cx="3308106" cy="2481080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6" y="2721947"/>
            <a:ext cx="2337424" cy="3116565"/>
          </a:xfrm>
          <a:prstGeom prst="rect">
            <a:avLst/>
          </a:prstGeom>
          <a:ln w="762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522743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Spotkania w bibliotece gminnej</a:t>
            </a:r>
          </a:p>
        </p:txBody>
      </p:sp>
      <p:pic>
        <p:nvPicPr>
          <p:cNvPr id="6146" name="Picture 2" descr="Otwórz zdjęc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20" y="2543990"/>
            <a:ext cx="2701963" cy="359099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rak opisu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533" y="708534"/>
            <a:ext cx="3432174" cy="4576232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rak opisu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248" y="1846997"/>
            <a:ext cx="2728384" cy="3637846"/>
          </a:xfrm>
          <a:prstGeom prst="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689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07023" y="31633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Spotkania opłatkowe 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  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351" y="157060"/>
            <a:ext cx="2825880" cy="2737295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7" y="3730249"/>
            <a:ext cx="4905121" cy="2760333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66" y="3214434"/>
            <a:ext cx="2596867" cy="3462489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3" r="8494" b="14231"/>
          <a:stretch/>
        </p:blipFill>
        <p:spPr>
          <a:xfrm>
            <a:off x="3139388" y="1276732"/>
            <a:ext cx="4030739" cy="2202435"/>
          </a:xfrm>
          <a:prstGeom prst="rect">
            <a:avLst/>
          </a:prstGeom>
          <a:ln w="76200" cap="rnd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113" y="3668251"/>
            <a:ext cx="2116748" cy="2822331"/>
          </a:xfrm>
          <a:prstGeom prst="rect">
            <a:avLst/>
          </a:prstGeom>
          <a:ln w="762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724399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65656" y="4640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28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Bal Karnawałowy </a:t>
            </a:r>
            <a:r>
              <a:rPr lang="pl-PL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  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B7B3C34-76F6-40DE-9279-CC416B0AA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445" y="276576"/>
            <a:ext cx="3756756" cy="2817567"/>
          </a:xfrm>
          <a:prstGeom prst="rect">
            <a:avLst/>
          </a:prstGeom>
          <a:ln w="76200" cap="rnd" cmpd="thickThin">
            <a:solidFill>
              <a:srgbClr val="7030A0"/>
            </a:solidFill>
            <a:prstDash val="solid"/>
            <a:miter lim="800000"/>
          </a:ln>
          <a:effectLst/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CCBD8A2-5220-3EED-5DF2-AF19CA4FA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99" y="276576"/>
            <a:ext cx="1902655" cy="3381024"/>
          </a:xfrm>
          <a:prstGeom prst="rect">
            <a:avLst/>
          </a:prstGeom>
          <a:ln w="76200" cap="rnd" cmpd="thickThin">
            <a:solidFill>
              <a:srgbClr val="7030A0"/>
            </a:solidFill>
            <a:prstDash val="solid"/>
            <a:miter lim="800000"/>
          </a:ln>
          <a:effectLst/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2AFFA41-F127-1A94-0B64-67DB3216B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87" y="1431235"/>
            <a:ext cx="3759573" cy="5012764"/>
          </a:xfrm>
          <a:prstGeom prst="rect">
            <a:avLst/>
          </a:prstGeom>
          <a:ln w="76200" cap="rnd" cmpd="thickThin">
            <a:solidFill>
              <a:srgbClr val="7030A0"/>
            </a:solidFill>
            <a:prstDash val="solid"/>
            <a:miter lim="800000"/>
          </a:ln>
          <a:effectLst/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CAEEDF-A453-2008-CFE3-075246C93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6" y="3949148"/>
            <a:ext cx="2684770" cy="2494851"/>
          </a:xfrm>
          <a:prstGeom prst="rect">
            <a:avLst/>
          </a:prstGeom>
          <a:ln w="76200" cap="rnd" cmpd="thickThin">
            <a:solidFill>
              <a:srgbClr val="7030A0"/>
            </a:solidFill>
            <a:prstDash val="solid"/>
            <a:miter lim="800000"/>
          </a:ln>
          <a:effectLst/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67A0A053-207D-8B8F-8494-F0BBAE76F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943" y="3500972"/>
            <a:ext cx="3719257" cy="2943028"/>
          </a:xfrm>
          <a:prstGeom prst="rect">
            <a:avLst/>
          </a:prstGeom>
          <a:ln w="76200" cap="rnd" cmpd="thickThin">
            <a:solidFill>
              <a:srgbClr val="7030A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235463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69380" y="46384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28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Dzień Śniegu</a:t>
            </a:r>
            <a:r>
              <a:rPr lang="pl-PL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CE99E52-A501-22EA-11BF-FD5AA4E1A6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/>
        </p:blipFill>
        <p:spPr>
          <a:xfrm>
            <a:off x="9143044" y="331559"/>
            <a:ext cx="2760345" cy="3392302"/>
          </a:xfrm>
          <a:prstGeom prst="rect">
            <a:avLst/>
          </a:prstGeom>
          <a:ln w="76200" cap="rnd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15C4971-C7CC-325D-0991-0356AD9B43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9" y="3429000"/>
            <a:ext cx="4327600" cy="3245700"/>
          </a:xfrm>
          <a:prstGeom prst="rect">
            <a:avLst/>
          </a:prstGeom>
          <a:ln w="76200" cap="rnd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E7A67EA-C00D-5E10-F152-EF2F95DD8E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/>
          <a:stretch/>
        </p:blipFill>
        <p:spPr>
          <a:xfrm>
            <a:off x="388229" y="183300"/>
            <a:ext cx="4064501" cy="2900117"/>
          </a:xfrm>
          <a:prstGeom prst="rect">
            <a:avLst/>
          </a:prstGeom>
          <a:ln w="76200" cap="rnd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BEEFCF1-292A-66C2-DAA6-CFEF1B5D88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45" b="29279"/>
          <a:stretch/>
        </p:blipFill>
        <p:spPr>
          <a:xfrm>
            <a:off x="9143044" y="4041874"/>
            <a:ext cx="2760345" cy="2630341"/>
          </a:xfrm>
          <a:prstGeom prst="rect">
            <a:avLst/>
          </a:prstGeom>
          <a:ln w="76200" cap="rnd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C156037-1C2D-571D-2484-3E23222B5F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00" y="1267602"/>
            <a:ext cx="3613072" cy="4817429"/>
          </a:xfrm>
          <a:prstGeom prst="rect">
            <a:avLst/>
          </a:prstGeom>
          <a:ln w="76200" cap="rnd" cmpd="thickThin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2990180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>
                <a:solidFill>
                  <a:srgbClr val="00CC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w projektach i akcjach charytatywnych</a:t>
            </a:r>
          </a:p>
        </p:txBody>
      </p:sp>
      <p:pic>
        <p:nvPicPr>
          <p:cNvPr id="10242" name="Picture 2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805" y="1402904"/>
            <a:ext cx="2620163" cy="4185720"/>
          </a:xfrm>
          <a:prstGeom prst="rect">
            <a:avLst/>
          </a:prstGeom>
          <a:noFill/>
          <a:ln w="76200">
            <a:solidFill>
              <a:srgbClr val="00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Brak opisu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09" y="1393408"/>
            <a:ext cx="2111306" cy="2815074"/>
          </a:xfrm>
          <a:prstGeom prst="rect">
            <a:avLst/>
          </a:prstGeom>
          <a:noFill/>
          <a:ln w="76200">
            <a:solidFill>
              <a:srgbClr val="00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rak opisu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14" y="4488165"/>
            <a:ext cx="1382626" cy="1954993"/>
          </a:xfrm>
          <a:prstGeom prst="rect">
            <a:avLst/>
          </a:prstGeom>
          <a:noFill/>
          <a:ln w="76200">
            <a:solidFill>
              <a:srgbClr val="00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Brak opisu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93" y="3831020"/>
            <a:ext cx="1959103" cy="2612138"/>
          </a:xfrm>
          <a:prstGeom prst="rect">
            <a:avLst/>
          </a:prstGeom>
          <a:noFill/>
          <a:ln w="76200">
            <a:solidFill>
              <a:srgbClr val="00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Brak opisu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099" y="2462626"/>
            <a:ext cx="1755473" cy="3901051"/>
          </a:xfrm>
          <a:prstGeom prst="rect">
            <a:avLst/>
          </a:prstGeom>
          <a:noFill/>
          <a:ln w="76200">
            <a:solidFill>
              <a:srgbClr val="00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Brak opisu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47" y="1398894"/>
            <a:ext cx="2836619" cy="2127464"/>
          </a:xfrm>
          <a:prstGeom prst="rect">
            <a:avLst/>
          </a:prstGeom>
          <a:noFill/>
          <a:ln w="76200">
            <a:solidFill>
              <a:srgbClr val="00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0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3814" y="365126"/>
            <a:ext cx="10399986" cy="668504"/>
          </a:xfrm>
        </p:spPr>
        <p:txBody>
          <a:bodyPr>
            <a:normAutofit/>
          </a:bodyPr>
          <a:lstStyle/>
          <a:p>
            <a:r>
              <a:rPr lang="pl-PL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Realizacja projektu „W ekologicznym świecie dobrze bawić się będziecie”</a:t>
            </a:r>
          </a:p>
        </p:txBody>
      </p:sp>
      <p:pic>
        <p:nvPicPr>
          <p:cNvPr id="9220" name="Picture 4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77" y="2283703"/>
            <a:ext cx="2443716" cy="3682046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Brak opisu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456" y="1550880"/>
            <a:ext cx="2254103" cy="2146130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Brak opisu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822" y="4214261"/>
            <a:ext cx="2658067" cy="2373334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Brak opisu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07" y="1185026"/>
            <a:ext cx="2592775" cy="1944581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Brak opisu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06692"/>
            <a:ext cx="2170677" cy="2894236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Brak opisu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99" y="3597011"/>
            <a:ext cx="2031735" cy="2708980"/>
          </a:xfrm>
          <a:prstGeom prst="rect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675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91" y="2905781"/>
            <a:ext cx="3541736" cy="3474107"/>
          </a:xfrm>
          <a:prstGeom prst="rect">
            <a:avLst/>
          </a:prstGeom>
          <a:ln w="57150">
            <a:solidFill>
              <a:srgbClr val="002060"/>
            </a:solidFill>
            <a:prstDash val="solid"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533" y="819740"/>
            <a:ext cx="2831718" cy="2912164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432" y="4620856"/>
            <a:ext cx="1259145" cy="1781849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048000" y="2967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ŚWIATA”</a:t>
            </a:r>
            <a:br>
              <a:rPr lang="pl-PL" dirty="0"/>
            </a:b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700754" y="435726"/>
            <a:ext cx="5593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Akcja „Sprzątania Świata”</a:t>
            </a:r>
            <a:endParaRPr lang="pl-PL" sz="2800" i="1" dirty="0"/>
          </a:p>
        </p:txBody>
      </p:sp>
      <p:pic>
        <p:nvPicPr>
          <p:cNvPr id="12290" name="Picture 2" descr="Brak opisu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958" y="2905781"/>
            <a:ext cx="2561688" cy="3415584"/>
          </a:xfrm>
          <a:prstGeom prst="rect">
            <a:avLst/>
          </a:prstGeom>
          <a:noFill/>
          <a:ln w="762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830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7242" y="449297"/>
            <a:ext cx="10515600" cy="1325563"/>
          </a:xfrm>
        </p:spPr>
        <p:txBody>
          <a:bodyPr>
            <a:normAutofit/>
          </a:bodyPr>
          <a:lstStyle/>
          <a:p>
            <a:r>
              <a:rPr lang="pl-PL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Realizacja innowacji Święta Maryjne w Kalendarzu liturgicznym.</a:t>
            </a:r>
          </a:p>
        </p:txBody>
      </p:sp>
      <p:pic>
        <p:nvPicPr>
          <p:cNvPr id="1028" name="Picture 4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22" y="1579651"/>
            <a:ext cx="2668071" cy="3557428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ak opisu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87" y="3522518"/>
            <a:ext cx="3401716" cy="255355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ak opisu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950" y="717051"/>
            <a:ext cx="2434974" cy="3246632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rak opisu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1" y="2498989"/>
            <a:ext cx="2825393" cy="376719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09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Obchodzimy urodziny</a:t>
            </a:r>
          </a:p>
        </p:txBody>
      </p:sp>
      <p:pic>
        <p:nvPicPr>
          <p:cNvPr id="14338" name="Picture 2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201" y="1330908"/>
            <a:ext cx="2854837" cy="4507373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rak opisu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62" y="4194586"/>
            <a:ext cx="3129906" cy="226031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Brak opisu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292" y="432536"/>
            <a:ext cx="2224676" cy="296623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Brak opisu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4" y="3173629"/>
            <a:ext cx="2369524" cy="315936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Brak opisu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30" y="1438012"/>
            <a:ext cx="1898705" cy="2531608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807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Udział przedszkolaków w konkursach</a:t>
            </a:r>
          </a:p>
        </p:txBody>
      </p:sp>
      <p:pic>
        <p:nvPicPr>
          <p:cNvPr id="3074" name="Picture 2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6" y="3440518"/>
            <a:ext cx="2251782" cy="3002375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rak opisu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567" y="1768308"/>
            <a:ext cx="2698678" cy="2024786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rak opisu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053" y="2170966"/>
            <a:ext cx="2202582" cy="2936776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t="15166" r="11317" b="16521"/>
          <a:stretch/>
        </p:blipFill>
        <p:spPr>
          <a:xfrm>
            <a:off x="7682257" y="4373872"/>
            <a:ext cx="4119110" cy="1940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12" y="365125"/>
            <a:ext cx="1746168" cy="3104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2"/>
          <a:stretch/>
        </p:blipFill>
        <p:spPr>
          <a:xfrm>
            <a:off x="944380" y="578183"/>
            <a:ext cx="1583214" cy="238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232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Dziękujemy za uwagę </a:t>
            </a:r>
            <a:r>
              <a:rPr lang="pl-PL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399" y="2186874"/>
            <a:ext cx="4993167" cy="37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3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1872" y="365125"/>
            <a:ext cx="10611928" cy="1325563"/>
          </a:xfrm>
        </p:spPr>
        <p:txBody>
          <a:bodyPr>
            <a:normAutofit/>
          </a:bodyPr>
          <a:lstStyle/>
          <a:p>
            <a:r>
              <a:rPr lang="pl-PL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Wyjazd na farmę Rajskie Łąki w Klonówce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16" y="3840298"/>
            <a:ext cx="3604496" cy="2703372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5" name="Symbol zastępczy zawartości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809" y="3416787"/>
            <a:ext cx="3501476" cy="322267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1"/>
          <a:stretch/>
        </p:blipFill>
        <p:spPr>
          <a:xfrm>
            <a:off x="7691214" y="651550"/>
            <a:ext cx="4234256" cy="2478812"/>
          </a:xfrm>
          <a:prstGeom prst="rect">
            <a:avLst/>
          </a:prstGeom>
          <a:ln w="57150">
            <a:solidFill>
              <a:srgbClr val="FF3300"/>
            </a:solidFill>
          </a:ln>
        </p:spPr>
      </p:pic>
      <p:pic>
        <p:nvPicPr>
          <p:cNvPr id="2050" name="Picture 2" descr="Otwórz zdjęc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076" y="1434906"/>
            <a:ext cx="2855790" cy="213924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twórz zdjęc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76" y="3831927"/>
            <a:ext cx="2040389" cy="271174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105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Nadanie imienia grupom </a:t>
            </a:r>
          </a:p>
        </p:txBody>
      </p:sp>
      <p:pic>
        <p:nvPicPr>
          <p:cNvPr id="2050" name="Picture 2" descr="Brak opisu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77" y="1512537"/>
            <a:ext cx="3243073" cy="2432305"/>
          </a:xfrm>
          <a:prstGeom prst="rect">
            <a:avLst/>
          </a:prstGeom>
          <a:noFill/>
          <a:ln w="76200">
            <a:solidFill>
              <a:srgbClr val="00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rak opisu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07" y="2347427"/>
            <a:ext cx="3798185" cy="2848639"/>
          </a:xfrm>
          <a:prstGeom prst="rect">
            <a:avLst/>
          </a:prstGeom>
          <a:noFill/>
          <a:ln w="57150">
            <a:solidFill>
              <a:srgbClr val="00CC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91" y="482355"/>
            <a:ext cx="2998032" cy="2659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072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1" y="3966224"/>
            <a:ext cx="4123393" cy="25587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90" y="3868009"/>
            <a:ext cx="4489173" cy="27551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53" y="218661"/>
            <a:ext cx="2923760" cy="302149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0"/>
          <a:stretch/>
        </p:blipFill>
        <p:spPr>
          <a:xfrm>
            <a:off x="8260323" y="391719"/>
            <a:ext cx="3527540" cy="263479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4363" r="-526" b="22222"/>
          <a:stretch/>
        </p:blipFill>
        <p:spPr>
          <a:xfrm>
            <a:off x="4836173" y="4205165"/>
            <a:ext cx="2179184" cy="22386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Symbol zastępczy zawartości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67" y="714068"/>
            <a:ext cx="3583196" cy="268739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" name="Prostokąt 3"/>
          <p:cNvSpPr/>
          <p:nvPr/>
        </p:nvSpPr>
        <p:spPr>
          <a:xfrm>
            <a:off x="4443151" y="0"/>
            <a:ext cx="3244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Przedszkolaka</a:t>
            </a:r>
            <a:endParaRPr lang="pl-PL" sz="2800" i="1" dirty="0"/>
          </a:p>
        </p:txBody>
      </p:sp>
    </p:spTree>
    <p:extLst>
      <p:ext uri="{BB962C8B-B14F-4D97-AF65-F5344CB8AC3E}">
        <p14:creationId xmlns:p14="http://schemas.microsoft.com/office/powerpoint/2010/main" val="804902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zczęśliwa Szkolna Sowa Kreskówka | Premium Wek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91" y="3742006"/>
            <a:ext cx="1448972" cy="1744394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obacz szczegóły powiązanego obrazu. Icklesham Pantomime And Drama Society | Village Hall Ickles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445" y="1565466"/>
            <a:ext cx="1153444" cy="77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4857" y="233569"/>
            <a:ext cx="5507809" cy="1331897"/>
          </a:xfrm>
        </p:spPr>
        <p:txBody>
          <a:bodyPr>
            <a:normAutofit/>
          </a:bodyPr>
          <a:lstStyle/>
          <a:p>
            <a:pPr algn="ctr"/>
            <a:r>
              <a:rPr lang="pl-PL" sz="2800" b="1" i="1" dirty="0">
                <a:solidFill>
                  <a:srgbClr val="F248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Przedstawienie teatralne </a:t>
            </a:r>
            <a:br>
              <a:rPr lang="pl-PL" sz="2800" b="1" i="1" dirty="0">
                <a:solidFill>
                  <a:srgbClr val="F248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i="1" dirty="0">
                <a:solidFill>
                  <a:srgbClr val="F248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„Sówka Mądra Główka”</a:t>
            </a:r>
            <a:br>
              <a:rPr lang="pl-PL" sz="2800" b="1" i="1" dirty="0">
                <a:solidFill>
                  <a:srgbClr val="F248C5"/>
                </a:solidFill>
              </a:rPr>
            </a:br>
            <a:endParaRPr lang="pl-PL" sz="2800" b="1" i="1" dirty="0">
              <a:solidFill>
                <a:srgbClr val="F248C5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9" y="3448877"/>
            <a:ext cx="4086971" cy="3071193"/>
          </a:xfrm>
          <a:ln w="57150">
            <a:solidFill>
              <a:srgbClr val="F248C5"/>
            </a:solidFill>
          </a:ln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033669" y="1848678"/>
            <a:ext cx="5338997" cy="1480931"/>
          </a:xfrm>
        </p:spPr>
        <p:txBody>
          <a:bodyPr/>
          <a:lstStyle/>
          <a:p>
            <a:pPr algn="just"/>
            <a:endParaRPr lang="pl-PL" sz="2000" dirty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8" y="337625"/>
            <a:ext cx="4346917" cy="2740217"/>
          </a:xfrm>
          <a:prstGeom prst="rect">
            <a:avLst/>
          </a:prstGeom>
          <a:ln w="57150">
            <a:solidFill>
              <a:srgbClr val="F248C5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48" y="3360037"/>
            <a:ext cx="4346917" cy="3201278"/>
          </a:xfrm>
          <a:prstGeom prst="rect">
            <a:avLst/>
          </a:prstGeom>
          <a:ln w="57150">
            <a:solidFill>
              <a:srgbClr val="F248C5"/>
            </a:solidFill>
          </a:ln>
        </p:spPr>
      </p:pic>
    </p:spTree>
    <p:extLst>
      <p:ext uri="{BB962C8B-B14F-4D97-AF65-F5344CB8AC3E}">
        <p14:creationId xmlns:p14="http://schemas.microsoft.com/office/powerpoint/2010/main" val="2689608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178" y="3699718"/>
            <a:ext cx="2980441" cy="2961860"/>
          </a:xfrm>
          <a:prstGeom prst="roundRect">
            <a:avLst>
              <a:gd name="adj" fmla="val 16667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67336" y="3480345"/>
            <a:ext cx="2640049" cy="3312218"/>
          </a:xfrm>
          <a:prstGeom prst="round2DiagRect">
            <a:avLst>
              <a:gd name="adj1" fmla="val 30142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/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1" y="1648567"/>
            <a:ext cx="3120887" cy="3748233"/>
          </a:xfrm>
          <a:prstGeom prst="ellipse">
            <a:avLst/>
          </a:prstGeom>
          <a:ln w="57150" cap="rnd">
            <a:solidFill>
              <a:schemeClr val="accent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Symbol zastępczy obrazu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900" r="-334" b="5058"/>
          <a:stretch/>
        </p:blipFill>
        <p:spPr>
          <a:xfrm>
            <a:off x="8631252" y="372847"/>
            <a:ext cx="3038972" cy="2967417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>
                <a:lumMod val="75000"/>
              </a:schemeClr>
            </a:solidFill>
            <a:miter lim="800000"/>
          </a:ln>
          <a:effectLst/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75"/>
          <a:stretch/>
        </p:blipFill>
        <p:spPr>
          <a:xfrm>
            <a:off x="4990745" y="301631"/>
            <a:ext cx="2695816" cy="3090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11" name="Prostokąt 10"/>
          <p:cNvSpPr/>
          <p:nvPr/>
        </p:nvSpPr>
        <p:spPr>
          <a:xfrm>
            <a:off x="435835" y="372847"/>
            <a:ext cx="87423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Chłopaka</a:t>
            </a:r>
            <a:br>
              <a:rPr lang="pl-PL" b="1" i="1" dirty="0">
                <a:solidFill>
                  <a:srgbClr val="F248C5"/>
                </a:solidFill>
              </a:rPr>
            </a:br>
            <a:endParaRPr lang="pl-PL" b="1" i="1" dirty="0"/>
          </a:p>
        </p:txBody>
      </p:sp>
    </p:spTree>
    <p:extLst>
      <p:ext uri="{BB962C8B-B14F-4D97-AF65-F5344CB8AC3E}">
        <p14:creationId xmlns:p14="http://schemas.microsoft.com/office/powerpoint/2010/main" val="422855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Dziewczynki</a:t>
            </a:r>
          </a:p>
        </p:txBody>
      </p:sp>
      <p:pic>
        <p:nvPicPr>
          <p:cNvPr id="4098" name="Picture 2" descr="Otwórz zdjęc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6" y="1617195"/>
            <a:ext cx="3211668" cy="240583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twórz zdjęc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857" y="2725553"/>
            <a:ext cx="2912267" cy="351899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twórz zdjęc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98" y="1155175"/>
            <a:ext cx="2637522" cy="332987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105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1941</TotalTime>
  <Words>194</Words>
  <Application>Microsoft Office PowerPoint</Application>
  <PresentationFormat>Panoramiczny</PresentationFormat>
  <Paragraphs>35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 SPRAWOZDANIE Z DZIAŁALNOŚCI  PUBLICZNEGO PRZEDSZKOLA  ,,ZIELONA ŁĄKA” W PINCZYNIE 2023/2024 I półrocze</vt:lpstr>
      <vt:lpstr>Prezentacja programu PowerPoint</vt:lpstr>
      <vt:lpstr>Prezentacja programu PowerPoint</vt:lpstr>
      <vt:lpstr>Wyjazd na farmę Rajskie Łąki w Klonówce</vt:lpstr>
      <vt:lpstr>Nadanie imienia grupom </vt:lpstr>
      <vt:lpstr>Prezentacja programu PowerPoint</vt:lpstr>
      <vt:lpstr>Przedstawienie teatralne  „Sówka Mądra Główka” </vt:lpstr>
      <vt:lpstr>Prezentacja programu PowerPoint</vt:lpstr>
      <vt:lpstr>Dzień Dziewczynki</vt:lpstr>
      <vt:lpstr>Wyjazd na rewię na lodzie „Przygody Sindbada Żeglarza”</vt:lpstr>
      <vt:lpstr>Pasowanie na Przedszkolaka i nadanie imienia            grupom Poziomki i Koniczynki</vt:lpstr>
      <vt:lpstr>Prezentacja programu PowerPoint</vt:lpstr>
      <vt:lpstr>Projekt „Bajkowy Tydzień”</vt:lpstr>
      <vt:lpstr>Dzień Głośnego Czytania</vt:lpstr>
      <vt:lpstr>Prezentacja programu PowerPoint</vt:lpstr>
      <vt:lpstr>Święto Odzyskania      Niepodległości</vt:lpstr>
      <vt:lpstr>Prezentacja programu PowerPoint</vt:lpstr>
      <vt:lpstr>                     Quiz wiedzy o bezpieczeństwie „Bezpieczny Przedszkolak”</vt:lpstr>
      <vt:lpstr>Prezentacja programu PowerPoint</vt:lpstr>
      <vt:lpstr>Mikołajki </vt:lpstr>
      <vt:lpstr>Prezentacja programu PowerPoint</vt:lpstr>
      <vt:lpstr>Prezentacja programu PowerPoint</vt:lpstr>
      <vt:lpstr>Prezentacja programu PowerPoint</vt:lpstr>
      <vt:lpstr>Spotkania w bibliotece gminnej</vt:lpstr>
      <vt:lpstr>Prezentacja programu PowerPoint</vt:lpstr>
      <vt:lpstr>Prezentacja programu PowerPoint</vt:lpstr>
      <vt:lpstr>Prezentacja programu PowerPoint</vt:lpstr>
      <vt:lpstr>Udział w projektach i akcjach charytatywnych</vt:lpstr>
      <vt:lpstr>Realizacja projektu „W ekologicznym świecie dobrze bawić się będziecie”</vt:lpstr>
      <vt:lpstr>Realizacja innowacji Święta Maryjne w Kalendarzu liturgicznym.</vt:lpstr>
      <vt:lpstr>Obchodzimy urodziny</vt:lpstr>
      <vt:lpstr>                       Udział przedszkolaków w konkursach</vt:lpstr>
      <vt:lpstr>Dziękujemy za uwagę 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2023/24 - Nowy rok zaczynamy</dc:title>
  <dc:creator>Nauczyciel</dc:creator>
  <cp:lastModifiedBy>Agnieszka Bartkowska</cp:lastModifiedBy>
  <cp:revision>170</cp:revision>
  <dcterms:created xsi:type="dcterms:W3CDTF">2023-10-22T15:53:50Z</dcterms:created>
  <dcterms:modified xsi:type="dcterms:W3CDTF">2024-01-22T22:34:42Z</dcterms:modified>
</cp:coreProperties>
</file>