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4747-DBC5-410D-BC58-1ABC99A5224E}" type="datetimeFigureOut">
              <a:rPr lang="sk-SK" smtClean="0"/>
              <a:t>28. 4. 2013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7F3-E26E-4371-A89C-994D0F392B40}" type="slidenum">
              <a:rPr lang="sk-SK" smtClean="0"/>
              <a:t>‹#›</a:t>
            </a:fld>
            <a:endParaRPr lang="sk-SK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4747-DBC5-410D-BC58-1ABC99A5224E}" type="datetimeFigureOut">
              <a:rPr lang="sk-SK" smtClean="0"/>
              <a:t>28. 4. 2013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7F3-E26E-4371-A89C-994D0F392B4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4747-DBC5-410D-BC58-1ABC99A5224E}" type="datetimeFigureOut">
              <a:rPr lang="sk-SK" smtClean="0"/>
              <a:t>28. 4. 2013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7F3-E26E-4371-A89C-994D0F392B4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4747-DBC5-410D-BC58-1ABC99A5224E}" type="datetimeFigureOut">
              <a:rPr lang="sk-SK" smtClean="0"/>
              <a:t>28. 4. 2013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7F3-E26E-4371-A89C-994D0F392B4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4747-DBC5-410D-BC58-1ABC99A5224E}" type="datetimeFigureOut">
              <a:rPr lang="sk-SK" smtClean="0"/>
              <a:t>28. 4. 2013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02947F3-E26E-4371-A89C-994D0F392B40}" type="slidenum">
              <a:rPr lang="sk-SK" smtClean="0"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4747-DBC5-410D-BC58-1ABC99A5224E}" type="datetimeFigureOut">
              <a:rPr lang="sk-SK" smtClean="0"/>
              <a:t>28. 4. 2013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7F3-E26E-4371-A89C-994D0F392B4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4747-DBC5-410D-BC58-1ABC99A5224E}" type="datetimeFigureOut">
              <a:rPr lang="sk-SK" smtClean="0"/>
              <a:t>28. 4. 2013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7F3-E26E-4371-A89C-994D0F392B4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4747-DBC5-410D-BC58-1ABC99A5224E}" type="datetimeFigureOut">
              <a:rPr lang="sk-SK" smtClean="0"/>
              <a:t>28. 4. 2013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7F3-E26E-4371-A89C-994D0F392B4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4747-DBC5-410D-BC58-1ABC99A5224E}" type="datetimeFigureOut">
              <a:rPr lang="sk-SK" smtClean="0"/>
              <a:t>28. 4. 2013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7F3-E26E-4371-A89C-994D0F392B4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4747-DBC5-410D-BC58-1ABC99A5224E}" type="datetimeFigureOut">
              <a:rPr lang="sk-SK" smtClean="0"/>
              <a:t>28. 4. 2013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7F3-E26E-4371-A89C-994D0F392B4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sk-SK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Ak chcete pridať obrázok, kliknite na ikonu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4747-DBC5-410D-BC58-1ABC99A5224E}" type="datetimeFigureOut">
              <a:rPr lang="sk-SK" smtClean="0"/>
              <a:t>28. 4. 2013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7F3-E26E-4371-A89C-994D0F392B4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F744747-DBC5-410D-BC58-1ABC99A5224E}" type="datetimeFigureOut">
              <a:rPr lang="sk-SK" smtClean="0"/>
              <a:t>28. 4. 2013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2947F3-E26E-4371-A89C-994D0F392B40}" type="slidenum">
              <a:rPr lang="sk-SK" smtClean="0"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Vodné   cicavce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79712" y="4293096"/>
            <a:ext cx="6400800" cy="1752600"/>
          </a:xfrm>
        </p:spPr>
        <p:txBody>
          <a:bodyPr/>
          <a:lstStyle/>
          <a:p>
            <a:endParaRPr lang="sk-SK" dirty="0" smtClean="0"/>
          </a:p>
          <a:p>
            <a:pPr algn="r"/>
            <a:r>
              <a:rPr lang="sk-SK" sz="2400" dirty="0">
                <a:solidFill>
                  <a:srgbClr val="FFFF99"/>
                </a:solidFill>
              </a:rPr>
              <a:t> </a:t>
            </a:r>
            <a:r>
              <a:rPr lang="sk-SK" sz="2400" dirty="0" smtClean="0">
                <a:solidFill>
                  <a:srgbClr val="FFFF99"/>
                </a:solidFill>
              </a:rPr>
              <a:t>              Ing. Marta Lazúrová</a:t>
            </a:r>
          </a:p>
          <a:p>
            <a:pPr algn="r"/>
            <a:r>
              <a:rPr lang="sk-SK" sz="2400" dirty="0" smtClean="0">
                <a:solidFill>
                  <a:srgbClr val="FFFF99"/>
                </a:solidFill>
              </a:rPr>
              <a:t>ZŠ sv. Don </a:t>
            </a:r>
            <a:r>
              <a:rPr lang="sk-SK" sz="2400" dirty="0" err="1">
                <a:solidFill>
                  <a:srgbClr val="FFFF99"/>
                </a:solidFill>
              </a:rPr>
              <a:t>B</a:t>
            </a:r>
            <a:r>
              <a:rPr lang="sk-SK" sz="2400" dirty="0" err="1" smtClean="0">
                <a:solidFill>
                  <a:srgbClr val="FFFF99"/>
                </a:solidFill>
              </a:rPr>
              <a:t>osca</a:t>
            </a:r>
            <a:r>
              <a:rPr lang="sk-SK" sz="2400" dirty="0" smtClean="0">
                <a:solidFill>
                  <a:srgbClr val="FFFF99"/>
                </a:solidFill>
              </a:rPr>
              <a:t> Zlaté Moravce</a:t>
            </a:r>
            <a:endParaRPr lang="sk-SK" sz="24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84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Vodné   cicavce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3200" dirty="0" smtClean="0">
                <a:solidFill>
                  <a:srgbClr val="FFFF99"/>
                </a:solidFill>
              </a:rPr>
              <a:t>sú </a:t>
            </a:r>
            <a:r>
              <a:rPr lang="sk-SK" sz="3200" dirty="0">
                <a:solidFill>
                  <a:srgbClr val="FFFF99"/>
                </a:solidFill>
              </a:rPr>
              <a:t>dobre prispôsobené životu vo </a:t>
            </a:r>
            <a:r>
              <a:rPr lang="sk-SK" sz="3200" dirty="0" smtClean="0">
                <a:solidFill>
                  <a:srgbClr val="FFFF99"/>
                </a:solidFill>
              </a:rPr>
              <a:t>vode</a:t>
            </a:r>
          </a:p>
          <a:p>
            <a:pPr marL="137160" indent="0">
              <a:buClr>
                <a:srgbClr val="FFFF99"/>
              </a:buClr>
              <a:buNone/>
            </a:pPr>
            <a:endParaRPr lang="sk-SK" sz="3200" dirty="0">
              <a:solidFill>
                <a:srgbClr val="FFFF99"/>
              </a:solidFill>
            </a:endParaRPr>
          </a:p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3200" dirty="0" smtClean="0">
                <a:solidFill>
                  <a:srgbClr val="FFFF99"/>
                </a:solidFill>
              </a:rPr>
              <a:t>žijú </a:t>
            </a:r>
            <a:r>
              <a:rPr lang="sk-SK" sz="3200" dirty="0">
                <a:solidFill>
                  <a:srgbClr val="FFFF99"/>
                </a:solidFill>
              </a:rPr>
              <a:t>v riekach, jazerách, rybníkoch a vodných priehradách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57301"/>
            <a:ext cx="3194926" cy="239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43420"/>
            <a:ext cx="3024336" cy="187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14818"/>
            <a:ext cx="2866249" cy="211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218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sk-SK" dirty="0" smtClean="0"/>
              <a:t>Spoločné  znaky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67544" y="1484784"/>
            <a:ext cx="4028256" cy="5517232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sk-SK" sz="3600" dirty="0" smtClean="0">
                <a:solidFill>
                  <a:srgbClr val="FFFF99"/>
                </a:solidFill>
              </a:rPr>
              <a:t>lesklá</a:t>
            </a:r>
            <a:r>
              <a:rPr lang="sk-SK" sz="3600" dirty="0">
                <a:solidFill>
                  <a:srgbClr val="FFFF99"/>
                </a:solidFill>
              </a:rPr>
              <a:t>, hustá, nepremokavá </a:t>
            </a:r>
            <a:r>
              <a:rPr lang="sk-SK" sz="3600" dirty="0" smtClean="0">
                <a:solidFill>
                  <a:srgbClr val="FFFF99"/>
                </a:solidFill>
              </a:rPr>
              <a:t>srsť</a:t>
            </a:r>
          </a:p>
          <a:p>
            <a:pPr>
              <a:buFont typeface="Arial" pitchFamily="34" charset="0"/>
              <a:buChar char="•"/>
            </a:pPr>
            <a:endParaRPr lang="sk-SK" sz="3600" dirty="0">
              <a:solidFill>
                <a:srgbClr val="FFFF9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k-SK" sz="3600" dirty="0" smtClean="0">
                <a:solidFill>
                  <a:srgbClr val="FFFF99"/>
                </a:solidFill>
              </a:rPr>
              <a:t>silný </a:t>
            </a:r>
            <a:r>
              <a:rPr lang="sk-SK" sz="3600" dirty="0">
                <a:solidFill>
                  <a:srgbClr val="FFFF99"/>
                </a:solidFill>
              </a:rPr>
              <a:t>chvost, ktorý slúži ako veslo aj </a:t>
            </a:r>
            <a:r>
              <a:rPr lang="sk-SK" sz="3600" dirty="0" smtClean="0">
                <a:solidFill>
                  <a:srgbClr val="FFFF99"/>
                </a:solidFill>
              </a:rPr>
              <a:t>kormidlo</a:t>
            </a:r>
          </a:p>
          <a:p>
            <a:pPr marL="137160" indent="0">
              <a:buNone/>
            </a:pPr>
            <a:endParaRPr lang="sk-SK" sz="3600" dirty="0">
              <a:solidFill>
                <a:srgbClr val="FFFF9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k-SK" sz="3600" dirty="0" smtClean="0">
                <a:solidFill>
                  <a:srgbClr val="FFFF99"/>
                </a:solidFill>
              </a:rPr>
              <a:t>plávacie </a:t>
            </a:r>
            <a:r>
              <a:rPr lang="sk-SK" sz="3600" dirty="0">
                <a:solidFill>
                  <a:srgbClr val="FFFF99"/>
                </a:solidFill>
              </a:rPr>
              <a:t>blany medzi prstami, ktoré im umožňujú dobre plávať</a:t>
            </a:r>
          </a:p>
          <a:p>
            <a:pPr>
              <a:buFont typeface="Arial" pitchFamily="34" charset="0"/>
              <a:buChar char="•"/>
            </a:pPr>
            <a:endParaRPr lang="sk-SK" sz="3600" dirty="0"/>
          </a:p>
          <a:p>
            <a:pPr marL="137160" indent="0">
              <a:buNone/>
            </a:pPr>
            <a:endParaRPr lang="sk-SK" sz="3600" dirty="0" smtClean="0"/>
          </a:p>
          <a:p>
            <a:pPr>
              <a:buFont typeface="Arial" pitchFamily="34" charset="0"/>
              <a:buChar char="•"/>
            </a:pPr>
            <a:endParaRPr lang="sk-SK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8"/>
            <a:ext cx="3074994" cy="141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365104"/>
            <a:ext cx="1540189" cy="220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96" y="1268760"/>
            <a:ext cx="2316393" cy="170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482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Vydra riečna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9160"/>
          </a:xfrm>
        </p:spPr>
        <p:txBody>
          <a:bodyPr>
            <a:normAutofit/>
          </a:bodyPr>
          <a:lstStyle/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3200" dirty="0">
                <a:solidFill>
                  <a:srgbClr val="FFFF99"/>
                </a:solidFill>
              </a:rPr>
              <a:t>má valcovité telo s plochou hlavou a malými ušami</a:t>
            </a:r>
          </a:p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3200" dirty="0">
                <a:solidFill>
                  <a:srgbClr val="FFFF99"/>
                </a:solidFill>
              </a:rPr>
              <a:t>okolo papule má hmatové fúzy, ktorými sa orientuje v tme a v zakalenej vode</a:t>
            </a:r>
          </a:p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3200" dirty="0">
                <a:solidFill>
                  <a:srgbClr val="FFFF99"/>
                </a:solidFill>
              </a:rPr>
              <a:t>mäsožravá</a:t>
            </a:r>
          </a:p>
          <a:p>
            <a:endParaRPr lang="sk-SK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61" y="1340768"/>
            <a:ext cx="2210887" cy="279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81128"/>
            <a:ext cx="2339655" cy="193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073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Vydra riečna</a:t>
            </a:r>
            <a:endParaRPr lang="sk-SK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420152" cy="228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37113"/>
            <a:ext cx="3004485" cy="212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42637"/>
            <a:ext cx="483393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161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Bobor  vodný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3200" dirty="0">
                <a:solidFill>
                  <a:srgbClr val="FFFF99"/>
                </a:solidFill>
              </a:rPr>
              <a:t>bobor dorastá do 1m</a:t>
            </a:r>
          </a:p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3200" dirty="0">
                <a:solidFill>
                  <a:srgbClr val="FFFF99"/>
                </a:solidFill>
              </a:rPr>
              <a:t>má hlodavé zuby, ktoré dorastajú celý život, zuby si obrusuje</a:t>
            </a:r>
          </a:p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3200" dirty="0">
                <a:solidFill>
                  <a:srgbClr val="FFFF99"/>
                </a:solidFill>
              </a:rPr>
              <a:t>živí sa rastlinnou </a:t>
            </a:r>
            <a:r>
              <a:rPr lang="sk-SK" sz="3200" dirty="0" smtClean="0">
                <a:solidFill>
                  <a:srgbClr val="FFFF99"/>
                </a:solidFill>
              </a:rPr>
              <a:t>potravou</a:t>
            </a:r>
            <a:endParaRPr lang="sk-SK" sz="3200" dirty="0">
              <a:solidFill>
                <a:srgbClr val="FFFF99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77072"/>
            <a:ext cx="2376264" cy="183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462975" cy="222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662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Bobor  vodný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3200" dirty="0">
                <a:solidFill>
                  <a:srgbClr val="FFFF99"/>
                </a:solidFill>
              </a:rPr>
              <a:t>na riekach stavia hrádze</a:t>
            </a:r>
          </a:p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3200" dirty="0">
                <a:solidFill>
                  <a:srgbClr val="FFFF99"/>
                </a:solidFill>
              </a:rPr>
              <a:t>výška hrádze 1,5m, šírka 3 – 4m </a:t>
            </a:r>
          </a:p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3200" dirty="0">
                <a:solidFill>
                  <a:srgbClr val="FFFF99"/>
                </a:solidFill>
              </a:rPr>
              <a:t>výskyt bobra sa zistí podľa ohrýzaných stromov – rieky Poprad, Ondava, Dunaj, Morava</a:t>
            </a:r>
          </a:p>
          <a:p>
            <a:pPr>
              <a:buClr>
                <a:srgbClr val="FFFF99"/>
              </a:buClr>
              <a:buFont typeface="Arial" pitchFamily="34" charset="0"/>
              <a:buChar char="•"/>
            </a:pPr>
            <a:endParaRPr lang="sk-SK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515" y="1556792"/>
            <a:ext cx="4248472" cy="207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006" y="4833959"/>
            <a:ext cx="2305745" cy="173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61048"/>
            <a:ext cx="2148414" cy="149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393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Ondatra  pižmová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2800" dirty="0">
                <a:solidFill>
                  <a:srgbClr val="FFFF99"/>
                </a:solidFill>
              </a:rPr>
              <a:t>dorastá do </a:t>
            </a:r>
            <a:r>
              <a:rPr lang="sk-SK" sz="2800" dirty="0" smtClean="0">
                <a:solidFill>
                  <a:srgbClr val="FFFF99"/>
                </a:solidFill>
              </a:rPr>
              <a:t>40cm</a:t>
            </a:r>
          </a:p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2800" dirty="0" smtClean="0">
                <a:solidFill>
                  <a:srgbClr val="FFFF99"/>
                </a:solidFill>
              </a:rPr>
              <a:t>dovezená </a:t>
            </a:r>
            <a:r>
              <a:rPr lang="sk-SK" sz="2800" dirty="0">
                <a:solidFill>
                  <a:srgbClr val="FFFF99"/>
                </a:solidFill>
              </a:rPr>
              <a:t>zo S. Ameriky</a:t>
            </a:r>
          </a:p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2800" dirty="0">
                <a:solidFill>
                  <a:srgbClr val="FFFF99"/>
                </a:solidFill>
              </a:rPr>
              <a:t>má z bokov sploštený chvost pokrytý šupinami</a:t>
            </a:r>
          </a:p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2800" dirty="0">
                <a:solidFill>
                  <a:srgbClr val="FFFF99"/>
                </a:solidFill>
              </a:rPr>
              <a:t>živí sa rastlinnou potravou</a:t>
            </a:r>
          </a:p>
          <a:p>
            <a:pPr>
              <a:buClr>
                <a:srgbClr val="FFFF99"/>
              </a:buClr>
              <a:buFont typeface="Arial" pitchFamily="34" charset="0"/>
              <a:buChar char="•"/>
            </a:pPr>
            <a:r>
              <a:rPr lang="sk-SK" sz="2800" dirty="0">
                <a:solidFill>
                  <a:srgbClr val="FFFF99"/>
                </a:solidFill>
              </a:rPr>
              <a:t>noru stavia z rastlín</a:t>
            </a:r>
          </a:p>
          <a:p>
            <a:pPr>
              <a:buClr>
                <a:srgbClr val="FFFF99"/>
              </a:buClr>
              <a:buFont typeface="Arial" pitchFamily="34" charset="0"/>
              <a:buChar char="•"/>
            </a:pPr>
            <a:endParaRPr lang="sk-SK" sz="2800" dirty="0">
              <a:solidFill>
                <a:srgbClr val="FFFF99"/>
              </a:solidFill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6872"/>
            <a:ext cx="3564544" cy="266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891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Ondatra  pižmová</a:t>
            </a:r>
            <a:endParaRPr lang="sk-SK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877487" cy="252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465195"/>
            <a:ext cx="3689648" cy="229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66" y="1946897"/>
            <a:ext cx="3499473" cy="251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1239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pička">
  <a:themeElements>
    <a:clrScheme name="Špička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Špička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Špička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</TotalTime>
  <Words>167</Words>
  <Application>Microsoft Office PowerPoint</Application>
  <PresentationFormat>Prezentácia na obrazovke (4:3)</PresentationFormat>
  <Paragraphs>35</Paragraphs>
  <Slides>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0" baseType="lpstr">
      <vt:lpstr>Špička</vt:lpstr>
      <vt:lpstr>Vodné   cicavce</vt:lpstr>
      <vt:lpstr>Vodné   cicavce</vt:lpstr>
      <vt:lpstr>Spoločné  znaky</vt:lpstr>
      <vt:lpstr>Vydra riečna</vt:lpstr>
      <vt:lpstr>Vydra riečna</vt:lpstr>
      <vt:lpstr>Bobor  vodný</vt:lpstr>
      <vt:lpstr>Bobor  vodný</vt:lpstr>
      <vt:lpstr>Ondatra  pižmová</vt:lpstr>
      <vt:lpstr>Ondatra  pižmová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Vodné   cicavce</dc:title>
  <dc:creator>owner</dc:creator>
  <cp:lastModifiedBy>owner</cp:lastModifiedBy>
  <cp:revision>4</cp:revision>
  <dcterms:created xsi:type="dcterms:W3CDTF">2013-04-28T16:17:16Z</dcterms:created>
  <dcterms:modified xsi:type="dcterms:W3CDTF">2013-04-28T16:53:45Z</dcterms:modified>
</cp:coreProperties>
</file>