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1pPr>
    <a:lvl2pPr marL="0" marR="0" indent="45720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2pPr>
    <a:lvl3pPr marL="0" marR="0" indent="91440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3pPr>
    <a:lvl4pPr marL="0" marR="0" indent="137160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4pPr>
    <a:lvl5pPr marL="0" marR="0" indent="182880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5pPr>
    <a:lvl6pPr marL="0" marR="0" indent="228600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6pPr>
    <a:lvl7pPr marL="0" marR="0" indent="274320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7pPr>
    <a:lvl8pPr marL="0" marR="0" indent="320040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8pPr>
    <a:lvl9pPr marL="0" marR="0" indent="3657600" algn="ctr" defTabSz="3556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D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hueOff val="-398243"/>
              <a:satOff val="23908"/>
              <a:lumOff val="10782"/>
            </a:schemeClr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9CBD3"/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7FA2B6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6DDDC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F658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6F7F2"/>
          </a:solidFill>
        </a:fill>
      </a:tcStyle>
    </a:wholeTbl>
    <a:band2H>
      <a:tcTxStyle/>
      <a:tcStyle>
        <a:tcBdr/>
        <a:fill>
          <a:solidFill>
            <a:schemeClr val="accent6">
              <a:hueOff val="887465"/>
              <a:satOff val="-30004"/>
              <a:lumOff val="6094"/>
            </a:schemeClr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430252"/>
              <a:satOff val="-18978"/>
              <a:lumOff val="-19473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6F7F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827A3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-3883"/>
              <a:lumOff val="14670"/>
            </a:schemeClr>
          </a:solidFill>
        </a:fill>
      </a:tcStyle>
    </a:wholeTbl>
    <a:band2H>
      <a:tcTxStyle/>
      <a:tcStyle>
        <a:tcBdr/>
        <a:fill>
          <a:solidFill>
            <a:srgbClr val="B5AEC4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C78A6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14B97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14B9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D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r a dá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57400" y="11229761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Autor a dátum</a:t>
            </a:r>
          </a:p>
        </p:txBody>
      </p:sp>
      <p:sp>
        <p:nvSpPr>
          <p:cNvPr id="13" name="Názov prezentáci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Názov prezentácie</a:t>
            </a:r>
          </a:p>
        </p:txBody>
      </p:sp>
      <p:sp>
        <p:nvSpPr>
          <p:cNvPr id="14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yhlás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dĺžnik"/>
          <p:cNvSpPr/>
          <p:nvPr/>
        </p:nvSpPr>
        <p:spPr>
          <a:xfrm>
            <a:off x="999500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06" name="Text úrov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57400" y="4261880"/>
            <a:ext cx="20269200" cy="5061561"/>
          </a:xfrm>
          <a:prstGeom prst="rect">
            <a:avLst/>
          </a:prstGeom>
        </p:spPr>
        <p:txBody>
          <a:bodyPr/>
          <a:lstStyle>
            <a:lvl1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Vyhlásenie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ô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bdĺžnik"/>
          <p:cNvSpPr/>
          <p:nvPr/>
        </p:nvSpPr>
        <p:spPr>
          <a:xfrm>
            <a:off x="1008907" y="1066849"/>
            <a:ext cx="22378886" cy="115823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15" name="Informácia k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57400" y="8113450"/>
            <a:ext cx="20269200" cy="845948"/>
          </a:xfrm>
          <a:prstGeom prst="rect">
            <a:avLst/>
          </a:prstGeom>
        </p:spPr>
        <p:txBody>
          <a:bodyPr anchor="t"/>
          <a:lstStyle/>
          <a:p>
            <a:r>
              <a:t>Informácia k faktu</a:t>
            </a:r>
          </a:p>
        </p:txBody>
      </p:sp>
      <p:sp>
        <p:nvSpPr>
          <p:cNvPr id="116" name="Text úrov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57400" y="3498790"/>
            <a:ext cx="20269200" cy="4814114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1pPr>
            <a:lvl2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2pPr>
            <a:lvl3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3pPr>
            <a:lvl4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4pPr>
            <a:lvl5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dĺžnik"/>
          <p:cNvSpPr/>
          <p:nvPr/>
        </p:nvSpPr>
        <p:spPr>
          <a:xfrm>
            <a:off x="1008907" y="1064171"/>
            <a:ext cx="22378886" cy="11587658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25" name="Text úrov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7745" y="5549900"/>
            <a:ext cx="12908510" cy="2628900"/>
          </a:xfrm>
          <a:prstGeom prst="rect">
            <a:avLst/>
          </a:prstGeom>
        </p:spPr>
        <p:txBody>
          <a:bodyPr/>
          <a:lstStyle>
            <a:lvl1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320204" indent="136995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320204" indent="594195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320204" indent="1051395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320204" indent="1508595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„Významný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00233" y="9999201"/>
            <a:ext cx="12546022" cy="508001"/>
          </a:xfrm>
          <a:prstGeom prst="rect">
            <a:avLst/>
          </a:prstGeom>
        </p:spPr>
        <p:txBody>
          <a:bodyPr anchor="t"/>
          <a:lstStyle>
            <a:lvl1pPr algn="l" defTabSz="355600">
              <a:lnSpc>
                <a:spcPct val="140000"/>
              </a:lnSpc>
              <a:defRPr sz="2700" spc="26"/>
            </a:lvl1pPr>
          </a:lstStyle>
          <a:p>
            <a:r>
              <a:t>Zdroj</a:t>
            </a:r>
          </a:p>
        </p:txBody>
      </p:sp>
      <p:sp>
        <p:nvSpPr>
          <p:cNvPr id="127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ky –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arebná kôpka rozdrveného mejkapu na sivom pozadí"/>
          <p:cNvSpPr>
            <a:spLocks noGrp="1"/>
          </p:cNvSpPr>
          <p:nvPr>
            <p:ph type="pic" idx="21"/>
          </p:nvPr>
        </p:nvSpPr>
        <p:spPr>
          <a:xfrm>
            <a:off x="12128500" y="-1638300"/>
            <a:ext cx="11341100" cy="170116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5" name="Detailný záber na paletku mejkapu "/>
          <p:cNvSpPr>
            <a:spLocks noGrp="1"/>
          </p:cNvSpPr>
          <p:nvPr>
            <p:ph type="pic" idx="22"/>
          </p:nvPr>
        </p:nvSpPr>
        <p:spPr>
          <a:xfrm>
            <a:off x="1003300" y="-4737100"/>
            <a:ext cx="11201401" cy="16814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6" name="Detailný záber na rozdrvený mejkap a štetec na mejkap"/>
          <p:cNvSpPr>
            <a:spLocks noGrp="1"/>
          </p:cNvSpPr>
          <p:nvPr>
            <p:ph type="pic" idx="23"/>
          </p:nvPr>
        </p:nvSpPr>
        <p:spPr>
          <a:xfrm>
            <a:off x="1003300" y="1344083"/>
            <a:ext cx="11201400" cy="168063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2043207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Zoradené rúže rôznych odtieňov"/>
          <p:cNvSpPr>
            <a:spLocks noGrp="1"/>
          </p:cNvSpPr>
          <p:nvPr>
            <p:ph type="pic" idx="21"/>
          </p:nvPr>
        </p:nvSpPr>
        <p:spPr>
          <a:xfrm>
            <a:off x="800100" y="253554"/>
            <a:ext cx="22783800" cy="152393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o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sem kúskov rúžu v rôznych farbách na čiernom pozadí"/>
          <p:cNvSpPr>
            <a:spLocks noGrp="1"/>
          </p:cNvSpPr>
          <p:nvPr>
            <p:ph type="pic" idx="21"/>
          </p:nvPr>
        </p:nvSpPr>
        <p:spPr>
          <a:xfrm>
            <a:off x="1003300" y="-606362"/>
            <a:ext cx="22364700" cy="14890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Autor a dá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057400" y="11229761"/>
            <a:ext cx="20269200" cy="8459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Autor a dátum</a:t>
            </a:r>
          </a:p>
        </p:txBody>
      </p:sp>
      <p:sp>
        <p:nvSpPr>
          <p:cNvPr id="23" name="Názov prezentácie"/>
          <p:cNvSpPr txBox="1">
            <a:spLocks noGrp="1"/>
          </p:cNvSpPr>
          <p:nvPr>
            <p:ph type="title" hasCustomPrompt="1"/>
          </p:nvPr>
        </p:nvSpPr>
        <p:spPr>
          <a:xfrm>
            <a:off x="2057400" y="2865468"/>
            <a:ext cx="20269200" cy="535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Názov prezentácie</a:t>
            </a:r>
          </a:p>
        </p:txBody>
      </p:sp>
      <p:sp>
        <p:nvSpPr>
          <p:cNvPr id="24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2039599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ov a alternatívna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arebná kôpka rozdrveného mejkapu na sivom pozadí"/>
          <p:cNvSpPr>
            <a:spLocks noGrp="1"/>
          </p:cNvSpPr>
          <p:nvPr>
            <p:ph type="pic" idx="21"/>
          </p:nvPr>
        </p:nvSpPr>
        <p:spPr>
          <a:xfrm>
            <a:off x="12192000" y="-1540805"/>
            <a:ext cx="11188700" cy="16783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Obdĺžnik"/>
          <p:cNvSpPr/>
          <p:nvPr/>
        </p:nvSpPr>
        <p:spPr>
          <a:xfrm>
            <a:off x="1008955" y="1064815"/>
            <a:ext cx="11190189" cy="11586370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33" name="Autor a dá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03400" y="11229761"/>
            <a:ext cx="9601200" cy="845948"/>
          </a:xfrm>
          <a:prstGeom prst="rect">
            <a:avLst/>
          </a:prstGeom>
        </p:spPr>
        <p:txBody>
          <a:bodyPr/>
          <a:lstStyle/>
          <a:p>
            <a:r>
              <a:t>Autor a dátum</a:t>
            </a:r>
          </a:p>
        </p:txBody>
      </p:sp>
      <p:sp>
        <p:nvSpPr>
          <p:cNvPr id="34" name="Názov snímky"/>
          <p:cNvSpPr txBox="1">
            <a:spLocks noGrp="1"/>
          </p:cNvSpPr>
          <p:nvPr>
            <p:ph type="title" hasCustomPrompt="1"/>
          </p:nvPr>
        </p:nvSpPr>
        <p:spPr>
          <a:xfrm>
            <a:off x="1803400" y="4483100"/>
            <a:ext cx="9601200" cy="41910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2000"/>
            </a:lvl1pPr>
          </a:lstStyle>
          <a:p>
            <a:r>
              <a:t>Názov snímky</a:t>
            </a:r>
          </a:p>
        </p:txBody>
      </p:sp>
      <p:sp>
        <p:nvSpPr>
          <p:cNvPr id="35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2039599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dpis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dĺžnik"/>
          <p:cNvSpPr/>
          <p:nvPr/>
        </p:nvSpPr>
        <p:spPr>
          <a:xfrm>
            <a:off x="1008907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43" name="Podnadpis snímky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57400" y="3232086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Podnadpis snímky</a:t>
            </a:r>
          </a:p>
        </p:txBody>
      </p:sp>
      <p:sp>
        <p:nvSpPr>
          <p:cNvPr id="44" name="Názov snímky"/>
          <p:cNvSpPr txBox="1">
            <a:spLocks noGrp="1"/>
          </p:cNvSpPr>
          <p:nvPr>
            <p:ph type="title" hasCustomPrompt="1"/>
          </p:nvPr>
        </p:nvSpPr>
        <p:spPr>
          <a:xfrm>
            <a:off x="2057400" y="1060698"/>
            <a:ext cx="20269200" cy="2279402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Názov snímky</a:t>
            </a:r>
          </a:p>
        </p:txBody>
      </p:sp>
      <p:sp>
        <p:nvSpPr>
          <p:cNvPr id="45" name="Text úrovne 1…"/>
          <p:cNvSpPr txBox="1">
            <a:spLocks noGrp="1"/>
          </p:cNvSpPr>
          <p:nvPr>
            <p:ph type="body" idx="1" hasCustomPrompt="1"/>
          </p:nvPr>
        </p:nvSpPr>
        <p:spPr>
          <a:xfrm>
            <a:off x="2056037" y="4647009"/>
            <a:ext cx="20271926" cy="6957368"/>
          </a:xfrm>
          <a:prstGeom prst="rect">
            <a:avLst/>
          </a:prstGeom>
        </p:spPr>
        <p:txBody>
          <a:bodyPr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Text odrážky na snímke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dĺžnik"/>
          <p:cNvSpPr/>
          <p:nvPr/>
        </p:nvSpPr>
        <p:spPr>
          <a:xfrm>
            <a:off x="12192000" y="2079724"/>
            <a:ext cx="11188700" cy="9550401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54" name="Obdĺžnik"/>
          <p:cNvSpPr/>
          <p:nvPr/>
        </p:nvSpPr>
        <p:spPr>
          <a:xfrm>
            <a:off x="1008906" y="1067048"/>
            <a:ext cx="11190188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55" name="Text úrovne 1…"/>
          <p:cNvSpPr txBox="1">
            <a:spLocks noGrp="1"/>
          </p:cNvSpPr>
          <p:nvPr>
            <p:ph type="body" idx="1" hasCustomPrompt="1"/>
          </p:nvPr>
        </p:nvSpPr>
        <p:spPr>
          <a:xfrm>
            <a:off x="2058458" y="3677751"/>
            <a:ext cx="20264297" cy="6956178"/>
          </a:xfrm>
          <a:prstGeom prst="rect">
            <a:avLst/>
          </a:prstGeom>
        </p:spPr>
        <p:txBody>
          <a:bodyPr numCol="2" spcCol="2314058"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Text odrážky na snímke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2044578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dpis, odrážky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ôzne produkty na líčenie na ružovom pozadí"/>
          <p:cNvSpPr>
            <a:spLocks noGrp="1"/>
          </p:cNvSpPr>
          <p:nvPr>
            <p:ph type="pic" idx="21"/>
          </p:nvPr>
        </p:nvSpPr>
        <p:spPr>
          <a:xfrm>
            <a:off x="11700889" y="-1027620"/>
            <a:ext cx="12288856" cy="150230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4" name="Obdĺžnik"/>
          <p:cNvSpPr/>
          <p:nvPr/>
        </p:nvSpPr>
        <p:spPr>
          <a:xfrm>
            <a:off x="1008906" y="1067048"/>
            <a:ext cx="11190188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65" name="Podnadpis snímky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02037" y="4375086"/>
            <a:ext cx="9603926" cy="845948"/>
          </a:xfrm>
          <a:prstGeom prst="rect">
            <a:avLst/>
          </a:prstGeom>
        </p:spPr>
        <p:txBody>
          <a:bodyPr/>
          <a:lstStyle/>
          <a:p>
            <a:r>
              <a:t>Podnadpis snímky</a:t>
            </a:r>
          </a:p>
        </p:txBody>
      </p:sp>
      <p:sp>
        <p:nvSpPr>
          <p:cNvPr id="66" name="Názov snímky"/>
          <p:cNvSpPr txBox="1">
            <a:spLocks noGrp="1"/>
          </p:cNvSpPr>
          <p:nvPr>
            <p:ph type="title" hasCustomPrompt="1"/>
          </p:nvPr>
        </p:nvSpPr>
        <p:spPr>
          <a:xfrm>
            <a:off x="1802060" y="1640061"/>
            <a:ext cx="9601348" cy="2798379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Názov snímky</a:t>
            </a:r>
          </a:p>
        </p:txBody>
      </p:sp>
      <p:sp>
        <p:nvSpPr>
          <p:cNvPr id="67" name="Text úrov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02037" y="5778500"/>
            <a:ext cx="9596832" cy="6110784"/>
          </a:xfrm>
          <a:prstGeom prst="rect">
            <a:avLst/>
          </a:prstGeom>
        </p:spPr>
        <p:txBody>
          <a:bodyPr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Text odrážky na snímke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2044578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k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dĺžnik"/>
          <p:cNvSpPr/>
          <p:nvPr/>
        </p:nvSpPr>
        <p:spPr>
          <a:xfrm>
            <a:off x="1002557" y="1068834"/>
            <a:ext cx="22378886" cy="11578332"/>
          </a:xfrm>
          <a:prstGeom prst="rect">
            <a:avLst/>
          </a:prstGeom>
          <a:solidFill>
            <a:srgbClr val="7CA0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76" name="Názov sekcie"/>
          <p:cNvSpPr txBox="1">
            <a:spLocks noGrp="1"/>
          </p:cNvSpPr>
          <p:nvPr>
            <p:ph type="title" hasCustomPrompt="1"/>
          </p:nvPr>
        </p:nvSpPr>
        <p:spPr>
          <a:xfrm>
            <a:off x="2057400" y="4196048"/>
            <a:ext cx="20269200" cy="521315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2000">
                <a:solidFill>
                  <a:srgbClr val="FFFFFF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Názov sekcie</a:t>
            </a:r>
          </a:p>
        </p:txBody>
      </p:sp>
      <p:sp>
        <p:nvSpPr>
          <p:cNvPr id="77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n náz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dĺžnik"/>
          <p:cNvSpPr/>
          <p:nvPr/>
        </p:nvSpPr>
        <p:spPr>
          <a:xfrm>
            <a:off x="1008907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85" name="Podnadpis snímky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57400" y="3232086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Podnadpis snímky</a:t>
            </a:r>
          </a:p>
        </p:txBody>
      </p:sp>
      <p:sp>
        <p:nvSpPr>
          <p:cNvPr id="86" name="Názov snímky"/>
          <p:cNvSpPr txBox="1">
            <a:spLocks noGrp="1"/>
          </p:cNvSpPr>
          <p:nvPr>
            <p:ph type="title" hasCustomPrompt="1"/>
          </p:nvPr>
        </p:nvSpPr>
        <p:spPr>
          <a:xfrm>
            <a:off x="2057400" y="1060698"/>
            <a:ext cx="20269200" cy="2272842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Názov snímky</a:t>
            </a:r>
          </a:p>
        </p:txBody>
      </p:sp>
      <p:sp>
        <p:nvSpPr>
          <p:cNvPr id="87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bdĺžnik"/>
          <p:cNvSpPr/>
          <p:nvPr/>
        </p:nvSpPr>
        <p:spPr>
          <a:xfrm>
            <a:off x="12197605" y="1065312"/>
            <a:ext cx="11184585" cy="1158537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95" name="Obdĺžnik"/>
          <p:cNvSpPr/>
          <p:nvPr/>
        </p:nvSpPr>
        <p:spPr>
          <a:xfrm>
            <a:off x="1003299" y="2076549"/>
            <a:ext cx="11194307" cy="9556552"/>
          </a:xfrm>
          <a:prstGeom prst="rect">
            <a:avLst/>
          </a:prstGeom>
          <a:solidFill>
            <a:schemeClr val="accent3">
              <a:satOff val="-3883"/>
              <a:lumOff val="1467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96" name="Text úrov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496600" y="4331487"/>
            <a:ext cx="9049076" cy="549298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3200"/>
              </a:spcBef>
              <a:defRPr sz="4000" spc="-39"/>
            </a:lvl1pPr>
            <a:lvl2pPr algn="l">
              <a:lnSpc>
                <a:spcPct val="100000"/>
              </a:lnSpc>
              <a:spcBef>
                <a:spcPts val="3200"/>
              </a:spcBef>
              <a:defRPr sz="4000" spc="-39"/>
            </a:lvl2pPr>
            <a:lvl3pPr algn="l">
              <a:lnSpc>
                <a:spcPct val="100000"/>
              </a:lnSpc>
              <a:spcBef>
                <a:spcPts val="3200"/>
              </a:spcBef>
              <a:defRPr sz="4000" spc="-39"/>
            </a:lvl3pPr>
            <a:lvl4pPr algn="l">
              <a:lnSpc>
                <a:spcPct val="100000"/>
              </a:lnSpc>
              <a:spcBef>
                <a:spcPts val="3200"/>
              </a:spcBef>
              <a:defRPr sz="4000" spc="-39"/>
            </a:lvl4pPr>
            <a:lvl5pPr algn="l">
              <a:lnSpc>
                <a:spcPct val="100000"/>
              </a:lnSpc>
              <a:spcBef>
                <a:spcPts val="3200"/>
              </a:spcBef>
              <a:defRPr sz="4000" spc="-39"/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" name="Názov programu"/>
          <p:cNvSpPr txBox="1">
            <a:spLocks noGrp="1"/>
          </p:cNvSpPr>
          <p:nvPr>
            <p:ph type="title" hasCustomPrompt="1"/>
          </p:nvPr>
        </p:nvSpPr>
        <p:spPr>
          <a:xfrm>
            <a:off x="1676400" y="5865318"/>
            <a:ext cx="9829800" cy="173301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8200"/>
            </a:lvl1pPr>
          </a:lstStyle>
          <a:p>
            <a:r>
              <a:t>Názov programu</a:t>
            </a:r>
          </a:p>
        </p:txBody>
      </p:sp>
      <p:sp>
        <p:nvSpPr>
          <p:cNvPr id="98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"/>
          <p:cNvSpPr/>
          <p:nvPr/>
        </p:nvSpPr>
        <p:spPr>
          <a:xfrm>
            <a:off x="1002557" y="1066800"/>
            <a:ext cx="22378886" cy="11582400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3" name="Názov prezentácie"/>
          <p:cNvSpPr txBox="1">
            <a:spLocks noGrp="1"/>
          </p:cNvSpPr>
          <p:nvPr>
            <p:ph type="title" hasCustomPrompt="1"/>
          </p:nvPr>
        </p:nvSpPr>
        <p:spPr>
          <a:xfrm>
            <a:off x="2057400" y="2865877"/>
            <a:ext cx="20269200" cy="5359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Názov prezentácie</a:t>
            </a:r>
          </a:p>
        </p:txBody>
      </p:sp>
      <p:sp>
        <p:nvSpPr>
          <p:cNvPr id="4" name="Text úrovne 1…"/>
          <p:cNvSpPr txBox="1">
            <a:spLocks noGrp="1"/>
          </p:cNvSpPr>
          <p:nvPr>
            <p:ph type="body" idx="1" hasCustomPrompt="1"/>
          </p:nvPr>
        </p:nvSpPr>
        <p:spPr>
          <a:xfrm>
            <a:off x="2057400" y="7814975"/>
            <a:ext cx="20269200" cy="1488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Podnadpis snímky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2038228" y="13131800"/>
            <a:ext cx="307544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0" marR="0" indent="4572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0" marR="0" indent="9144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0" marR="0" indent="13716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0" marR="0" indent="18288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0" marR="0" indent="22860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0" marR="0" indent="27432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0" marR="0" indent="32004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0" marR="0" indent="36576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ám 2"/>
          <p:cNvSpPr/>
          <p:nvPr/>
        </p:nvSpPr>
        <p:spPr>
          <a:xfrm>
            <a:off x="0" y="0"/>
            <a:ext cx="24384000" cy="13716000"/>
          </a:xfrm>
          <a:prstGeom prst="frame">
            <a:avLst/>
          </a:prstGeom>
          <a:solidFill>
            <a:srgbClr val="FF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15431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3000" b="0" i="0" u="none" strike="noStrike" cap="none" spc="-59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anela Deck Bold"/>
              <a:ea typeface="Canela Deck Bold"/>
              <a:cs typeface="Canela Deck Bold"/>
              <a:sym typeface="Canela Deck Bold"/>
            </a:endParaRPr>
          </a:p>
        </p:txBody>
      </p:sp>
      <p:pic>
        <p:nvPicPr>
          <p:cNvPr id="161" name="Obrázok" descr="Obrázo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651" y="466067"/>
            <a:ext cx="6011421" cy="1238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Obrázok" descr="Obrázo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44303" y="602211"/>
            <a:ext cx="5708299" cy="96602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Prezentácia výstupov z…"/>
          <p:cNvSpPr txBox="1"/>
          <p:nvPr/>
        </p:nvSpPr>
        <p:spPr>
          <a:xfrm>
            <a:off x="5995829" y="5171185"/>
            <a:ext cx="12392343" cy="337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825500">
              <a:lnSpc>
                <a:spcPct val="80000"/>
              </a:lnSpc>
              <a:spcBef>
                <a:spcPts val="0"/>
              </a:spcBef>
              <a:defRPr sz="9500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pPr>
            <a:r>
              <a:rPr dirty="0" err="1"/>
              <a:t>Prezentácia</a:t>
            </a:r>
            <a:r>
              <a:rPr dirty="0"/>
              <a:t> </a:t>
            </a:r>
            <a:r>
              <a:rPr dirty="0" err="1"/>
              <a:t>výstupov</a:t>
            </a:r>
            <a:r>
              <a:rPr dirty="0"/>
              <a:t> z</a:t>
            </a:r>
          </a:p>
          <a:p>
            <a:pPr defTabSz="825500">
              <a:lnSpc>
                <a:spcPct val="80000"/>
              </a:lnSpc>
              <a:spcBef>
                <a:spcPts val="0"/>
              </a:spcBef>
              <a:defRPr sz="9500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pPr>
            <a:r>
              <a:rPr dirty="0"/>
              <a:t>mobility v </a:t>
            </a:r>
            <a:r>
              <a:rPr dirty="0" err="1"/>
              <a:t>Poľsku</a:t>
            </a:r>
            <a:endParaRPr dirty="0"/>
          </a:p>
        </p:txBody>
      </p:sp>
      <p:sp>
        <p:nvSpPr>
          <p:cNvPr id="164" name="Názov projektu: „Nové príležitosti v oblasti multimédií a umenia VI. “…"/>
          <p:cNvSpPr txBox="1"/>
          <p:nvPr/>
        </p:nvSpPr>
        <p:spPr>
          <a:xfrm>
            <a:off x="2042160" y="9436108"/>
            <a:ext cx="19116603" cy="2290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 defTabSz="528319">
              <a:spcBef>
                <a:spcPts val="0"/>
              </a:spcBef>
              <a:defRPr sz="2496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pPr>
            <a:r>
              <a:rPr sz="4400" b="1" dirty="0" err="1"/>
              <a:t>Názov</a:t>
            </a:r>
            <a:r>
              <a:rPr sz="4400" b="1" dirty="0"/>
              <a:t> </a:t>
            </a:r>
            <a:r>
              <a:rPr sz="4400" b="1" dirty="0" err="1"/>
              <a:t>projektu</a:t>
            </a:r>
            <a:r>
              <a:rPr sz="4400" b="1" dirty="0"/>
              <a:t>: „</a:t>
            </a:r>
            <a:r>
              <a:rPr sz="4400" b="1" dirty="0" err="1"/>
              <a:t>Nové</a:t>
            </a:r>
            <a:r>
              <a:rPr sz="4400" b="1" dirty="0"/>
              <a:t> </a:t>
            </a:r>
            <a:r>
              <a:rPr sz="4400" b="1" dirty="0" err="1"/>
              <a:t>príležitosti</a:t>
            </a:r>
            <a:r>
              <a:rPr sz="4400" b="1" dirty="0"/>
              <a:t> v </a:t>
            </a:r>
            <a:r>
              <a:rPr sz="4400" b="1" dirty="0" err="1"/>
              <a:t>oblasti</a:t>
            </a:r>
            <a:r>
              <a:rPr sz="4400" b="1" dirty="0"/>
              <a:t> </a:t>
            </a:r>
            <a:r>
              <a:rPr sz="4400" b="1" dirty="0" err="1"/>
              <a:t>multimédií</a:t>
            </a:r>
            <a:r>
              <a:rPr sz="4400" b="1" dirty="0"/>
              <a:t> a </a:t>
            </a:r>
            <a:r>
              <a:rPr sz="4400" b="1" dirty="0" err="1"/>
              <a:t>umenia</a:t>
            </a:r>
            <a:r>
              <a:rPr sz="4400" b="1" dirty="0"/>
              <a:t> VI. </a:t>
            </a:r>
            <a:r>
              <a:rPr sz="4400" b="1" dirty="0" smtClean="0"/>
              <a:t>“</a:t>
            </a:r>
            <a:endParaRPr sz="4400" b="1" dirty="0"/>
          </a:p>
          <a:p>
            <a:pPr algn="l" defTabSz="528319">
              <a:spcBef>
                <a:spcPts val="0"/>
              </a:spcBef>
              <a:defRPr sz="2496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pPr>
            <a:r>
              <a:rPr sz="4400" b="1" dirty="0"/>
              <a:t>Č. </a:t>
            </a:r>
            <a:r>
              <a:rPr sz="4400" b="1" dirty="0" err="1"/>
              <a:t>projektu</a:t>
            </a:r>
            <a:r>
              <a:rPr sz="4400" b="1" dirty="0"/>
              <a:t>: 2020-1-SK01-KA116-077914</a:t>
            </a:r>
          </a:p>
          <a:p>
            <a:pPr algn="l" defTabSz="528319">
              <a:spcBef>
                <a:spcPts val="0"/>
              </a:spcBef>
              <a:defRPr sz="2496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pPr>
            <a:r>
              <a:rPr sz="4400" b="1" dirty="0" err="1" smtClean="0"/>
              <a:t>Účastníci</a:t>
            </a:r>
            <a:r>
              <a:rPr sz="4400" b="1" dirty="0"/>
              <a:t>: </a:t>
            </a:r>
            <a:r>
              <a:rPr sz="4400" b="1" dirty="0" err="1" smtClean="0"/>
              <a:t>Krist</a:t>
            </a:r>
            <a:r>
              <a:rPr lang="sk-SK" sz="4400" b="1" dirty="0" smtClean="0"/>
              <a:t>í</a:t>
            </a:r>
            <a:r>
              <a:rPr sz="4400" b="1" dirty="0" err="1" smtClean="0"/>
              <a:t>na</a:t>
            </a:r>
            <a:r>
              <a:rPr sz="4400" b="1" dirty="0" smtClean="0"/>
              <a:t> </a:t>
            </a:r>
            <a:r>
              <a:rPr sz="4400" b="1" dirty="0" err="1" smtClean="0"/>
              <a:t>Mekková</a:t>
            </a:r>
            <a:r>
              <a:rPr lang="sk-SK" sz="4400" b="1" dirty="0"/>
              <a:t> </a:t>
            </a:r>
            <a:r>
              <a:rPr lang="sk-SK" sz="4400" b="1" dirty="0" smtClean="0"/>
              <a:t>(II.F)</a:t>
            </a:r>
            <a:endParaRPr sz="4400" b="1" dirty="0"/>
          </a:p>
        </p:txBody>
      </p:sp>
      <p:sp>
        <p:nvSpPr>
          <p:cNvPr id="165" name="Promočná čiapka"/>
          <p:cNvSpPr/>
          <p:nvPr/>
        </p:nvSpPr>
        <p:spPr>
          <a:xfrm>
            <a:off x="10626537" y="3283048"/>
            <a:ext cx="3130926" cy="171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6520"/>
                </a:lnTo>
                <a:lnTo>
                  <a:pt x="10800" y="13043"/>
                </a:lnTo>
                <a:lnTo>
                  <a:pt x="18745" y="8243"/>
                </a:lnTo>
                <a:lnTo>
                  <a:pt x="18745" y="10509"/>
                </a:lnTo>
                <a:cubicBezTo>
                  <a:pt x="18606" y="10673"/>
                  <a:pt x="18515" y="10958"/>
                  <a:pt x="18515" y="11282"/>
                </a:cubicBezTo>
                <a:cubicBezTo>
                  <a:pt x="18515" y="11519"/>
                  <a:pt x="18563" y="11733"/>
                  <a:pt x="18644" y="11896"/>
                </a:cubicBezTo>
                <a:cubicBezTo>
                  <a:pt x="18499" y="12008"/>
                  <a:pt x="18399" y="12270"/>
                  <a:pt x="18399" y="12574"/>
                </a:cubicBezTo>
                <a:lnTo>
                  <a:pt x="18399" y="21301"/>
                </a:lnTo>
                <a:cubicBezTo>
                  <a:pt x="18553" y="21484"/>
                  <a:pt x="18772" y="21600"/>
                  <a:pt x="19018" y="21600"/>
                </a:cubicBezTo>
                <a:cubicBezTo>
                  <a:pt x="19264" y="21600"/>
                  <a:pt x="19483" y="21484"/>
                  <a:pt x="19637" y="21301"/>
                </a:cubicBezTo>
                <a:lnTo>
                  <a:pt x="19637" y="12556"/>
                </a:lnTo>
                <a:cubicBezTo>
                  <a:pt x="19637" y="12255"/>
                  <a:pt x="19538" y="11998"/>
                  <a:pt x="19396" y="11887"/>
                </a:cubicBezTo>
                <a:cubicBezTo>
                  <a:pt x="19474" y="11725"/>
                  <a:pt x="19523" y="11515"/>
                  <a:pt x="19523" y="11282"/>
                </a:cubicBezTo>
                <a:cubicBezTo>
                  <a:pt x="19523" y="10958"/>
                  <a:pt x="19430" y="10673"/>
                  <a:pt x="19292" y="10509"/>
                </a:cubicBezTo>
                <a:lnTo>
                  <a:pt x="19292" y="7913"/>
                </a:lnTo>
                <a:lnTo>
                  <a:pt x="21600" y="6520"/>
                </a:lnTo>
                <a:lnTo>
                  <a:pt x="10800" y="0"/>
                </a:lnTo>
                <a:close/>
                <a:moveTo>
                  <a:pt x="10819" y="5598"/>
                </a:moveTo>
                <a:cubicBezTo>
                  <a:pt x="11223" y="5598"/>
                  <a:pt x="11551" y="5819"/>
                  <a:pt x="11551" y="6091"/>
                </a:cubicBezTo>
                <a:cubicBezTo>
                  <a:pt x="11551" y="6364"/>
                  <a:pt x="11223" y="6584"/>
                  <a:pt x="10819" y="6584"/>
                </a:cubicBezTo>
                <a:cubicBezTo>
                  <a:pt x="10414" y="6584"/>
                  <a:pt x="10084" y="6364"/>
                  <a:pt x="10084" y="6091"/>
                </a:cubicBezTo>
                <a:cubicBezTo>
                  <a:pt x="10084" y="5819"/>
                  <a:pt x="10414" y="5598"/>
                  <a:pt x="10819" y="5598"/>
                </a:cubicBezTo>
                <a:close/>
                <a:moveTo>
                  <a:pt x="16068" y="10691"/>
                </a:moveTo>
                <a:lnTo>
                  <a:pt x="10800" y="13872"/>
                </a:lnTo>
                <a:lnTo>
                  <a:pt x="5535" y="10694"/>
                </a:lnTo>
                <a:cubicBezTo>
                  <a:pt x="4861" y="12240"/>
                  <a:pt x="4431" y="14116"/>
                  <a:pt x="4188" y="16122"/>
                </a:cubicBezTo>
                <a:cubicBezTo>
                  <a:pt x="6908" y="16652"/>
                  <a:pt x="9240" y="18095"/>
                  <a:pt x="10748" y="20074"/>
                </a:cubicBezTo>
                <a:cubicBezTo>
                  <a:pt x="12275" y="18069"/>
                  <a:pt x="14648" y="16613"/>
                  <a:pt x="17413" y="16101"/>
                </a:cubicBezTo>
                <a:cubicBezTo>
                  <a:pt x="17170" y="14102"/>
                  <a:pt x="16740" y="12232"/>
                  <a:pt x="16068" y="1069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zadná strana.jpg" descr="zadná strana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3069044" y="4721019"/>
            <a:ext cx="10486680" cy="6991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židovska ulica 2.jpg" descr="židovska ulica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102" y="779221"/>
            <a:ext cx="11721569" cy="781438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Moje pohľadnice ukazujú nevšedné miesta Krakowa a okolia, ktoré som mala možnosť vidieť."/>
          <p:cNvSpPr txBox="1">
            <a:spLocks noGrp="1"/>
          </p:cNvSpPr>
          <p:nvPr>
            <p:ph type="title" idx="4294967295"/>
          </p:nvPr>
        </p:nvSpPr>
        <p:spPr>
          <a:xfrm>
            <a:off x="950498" y="9025608"/>
            <a:ext cx="11406776" cy="318763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900">
                <a:solidFill>
                  <a:srgbClr val="FFFFFF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Moje pohľadnice ukazujú nevšedné miesta Krakowa a okolia, ktoré som mala možnosť vidieť.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uschwitz.jpg" descr="auschwitz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8991" y="748603"/>
            <a:ext cx="7903944" cy="11213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cintorín celok.jpg" descr="cintorín celo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676" y="752239"/>
            <a:ext cx="13198775" cy="879918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émou mojich výsledných prác z Erasmu v Krakowe bol film Schindlerov zoznam kde sa aj film natočil."/>
          <p:cNvSpPr txBox="1">
            <a:spLocks noGrp="1"/>
          </p:cNvSpPr>
          <p:nvPr>
            <p:ph type="title" idx="4294967295"/>
          </p:nvPr>
        </p:nvSpPr>
        <p:spPr>
          <a:xfrm>
            <a:off x="879225" y="10013965"/>
            <a:ext cx="13518109" cy="2261974"/>
          </a:xfrm>
          <a:prstGeom prst="rect">
            <a:avLst/>
          </a:prstGeom>
        </p:spPr>
        <p:txBody>
          <a:bodyPr/>
          <a:lstStyle>
            <a:lvl1pPr defTabSz="751205">
              <a:lnSpc>
                <a:spcPct val="90000"/>
              </a:lnSpc>
              <a:defRPr sz="5005">
                <a:solidFill>
                  <a:srgbClr val="FFFFFF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Témou mojich výsledných prác z Erasmu v Krakowe bol film Schindlerov zoznam kde sa aj film natočil.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2404.jpeg" descr="IMG_24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6144" y="1629473"/>
            <a:ext cx="7411712" cy="9883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2406.jpeg" descr="IMG_240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004" y="1629916"/>
            <a:ext cx="7411712" cy="9882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2411.jpeg" descr="IMG_241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620" y="1629916"/>
            <a:ext cx="7411713" cy="988228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aktiež sa mi podarilo zachytiť zaujímavé miesta, obrazy a kultúru krajiny."/>
          <p:cNvSpPr txBox="1">
            <a:spLocks noGrp="1"/>
          </p:cNvSpPr>
          <p:nvPr>
            <p:ph type="title" idx="4294967295"/>
          </p:nvPr>
        </p:nvSpPr>
        <p:spPr>
          <a:xfrm>
            <a:off x="5618583" y="11684833"/>
            <a:ext cx="13351496" cy="1799642"/>
          </a:xfrm>
          <a:prstGeom prst="rect">
            <a:avLst/>
          </a:prstGeom>
        </p:spPr>
        <p:txBody>
          <a:bodyPr/>
          <a:lstStyle>
            <a:lvl1pPr defTabSz="701675">
              <a:lnSpc>
                <a:spcPct val="90000"/>
              </a:lnSpc>
              <a:defRPr sz="4675">
                <a:solidFill>
                  <a:srgbClr val="FFFFFF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Taktiež sa mi podarilo zachytiť zaujímavé miesta, obrazy a kultúru krajiny.</a:t>
            </a:r>
          </a:p>
        </p:txBody>
      </p:sp>
      <p:sp>
        <p:nvSpPr>
          <p:cNvPr id="179" name="Ornament 14"/>
          <p:cNvSpPr/>
          <p:nvPr/>
        </p:nvSpPr>
        <p:spPr>
          <a:xfrm>
            <a:off x="5319114" y="381939"/>
            <a:ext cx="13950435" cy="632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12476" extrusionOk="0">
                <a:moveTo>
                  <a:pt x="7513" y="12429"/>
                </a:moveTo>
                <a:cubicBezTo>
                  <a:pt x="6579" y="12148"/>
                  <a:pt x="5386" y="10577"/>
                  <a:pt x="3866" y="6902"/>
                </a:cubicBezTo>
                <a:cubicBezTo>
                  <a:pt x="1686" y="1632"/>
                  <a:pt x="655" y="1973"/>
                  <a:pt x="298" y="5290"/>
                </a:cubicBezTo>
                <a:cubicBezTo>
                  <a:pt x="250" y="5737"/>
                  <a:pt x="247" y="6662"/>
                  <a:pt x="295" y="7096"/>
                </a:cubicBezTo>
                <a:cubicBezTo>
                  <a:pt x="340" y="7509"/>
                  <a:pt x="386" y="8154"/>
                  <a:pt x="386" y="9117"/>
                </a:cubicBezTo>
                <a:cubicBezTo>
                  <a:pt x="386" y="10356"/>
                  <a:pt x="309" y="11310"/>
                  <a:pt x="209" y="11310"/>
                </a:cubicBezTo>
                <a:cubicBezTo>
                  <a:pt x="29" y="11310"/>
                  <a:pt x="-8" y="9266"/>
                  <a:pt x="1" y="8193"/>
                </a:cubicBezTo>
                <a:cubicBezTo>
                  <a:pt x="27" y="5192"/>
                  <a:pt x="183" y="0"/>
                  <a:pt x="2183" y="0"/>
                </a:cubicBezTo>
                <a:cubicBezTo>
                  <a:pt x="4183" y="0"/>
                  <a:pt x="6908" y="8881"/>
                  <a:pt x="8628" y="8881"/>
                </a:cubicBezTo>
                <a:cubicBezTo>
                  <a:pt x="10348" y="8881"/>
                  <a:pt x="10793" y="0"/>
                  <a:pt x="10793" y="0"/>
                </a:cubicBezTo>
                <a:cubicBezTo>
                  <a:pt x="10793" y="0"/>
                  <a:pt x="11238" y="8881"/>
                  <a:pt x="12958" y="8881"/>
                </a:cubicBezTo>
                <a:cubicBezTo>
                  <a:pt x="14678" y="8881"/>
                  <a:pt x="17403" y="0"/>
                  <a:pt x="19403" y="0"/>
                </a:cubicBezTo>
                <a:cubicBezTo>
                  <a:pt x="21403" y="0"/>
                  <a:pt x="21558" y="5193"/>
                  <a:pt x="21583" y="8193"/>
                </a:cubicBezTo>
                <a:cubicBezTo>
                  <a:pt x="21592" y="9273"/>
                  <a:pt x="21555" y="11310"/>
                  <a:pt x="21376" y="11310"/>
                </a:cubicBezTo>
                <a:cubicBezTo>
                  <a:pt x="21276" y="11310"/>
                  <a:pt x="21201" y="10356"/>
                  <a:pt x="21201" y="9117"/>
                </a:cubicBezTo>
                <a:cubicBezTo>
                  <a:pt x="21201" y="8161"/>
                  <a:pt x="21246" y="7509"/>
                  <a:pt x="21292" y="7096"/>
                </a:cubicBezTo>
                <a:cubicBezTo>
                  <a:pt x="21340" y="6656"/>
                  <a:pt x="21336" y="5730"/>
                  <a:pt x="21288" y="5290"/>
                </a:cubicBezTo>
                <a:cubicBezTo>
                  <a:pt x="20931" y="1973"/>
                  <a:pt x="19901" y="1632"/>
                  <a:pt x="17720" y="6902"/>
                </a:cubicBezTo>
                <a:cubicBezTo>
                  <a:pt x="11641" y="21600"/>
                  <a:pt x="10793" y="2559"/>
                  <a:pt x="10793" y="2559"/>
                </a:cubicBezTo>
                <a:cubicBezTo>
                  <a:pt x="10793" y="2559"/>
                  <a:pt x="10317" y="13270"/>
                  <a:pt x="7513" y="1242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2303.jpeg" descr="IMG_23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669" y="1793789"/>
            <a:ext cx="7187327" cy="9583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2167.jpeg" descr="IMG_21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39106" y="1793789"/>
            <a:ext cx="7187327" cy="9583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2230.jpeg" descr="IMG_223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8336" y="1793789"/>
            <a:ext cx="7187328" cy="958310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Ornament 14"/>
          <p:cNvSpPr/>
          <p:nvPr/>
        </p:nvSpPr>
        <p:spPr>
          <a:xfrm>
            <a:off x="5507219" y="12408300"/>
            <a:ext cx="13950434" cy="632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12476" extrusionOk="0">
                <a:moveTo>
                  <a:pt x="7513" y="47"/>
                </a:moveTo>
                <a:cubicBezTo>
                  <a:pt x="6579" y="328"/>
                  <a:pt x="5386" y="1899"/>
                  <a:pt x="3866" y="5574"/>
                </a:cubicBezTo>
                <a:cubicBezTo>
                  <a:pt x="1686" y="10844"/>
                  <a:pt x="655" y="10503"/>
                  <a:pt x="298" y="7186"/>
                </a:cubicBezTo>
                <a:cubicBezTo>
                  <a:pt x="250" y="6739"/>
                  <a:pt x="247" y="5814"/>
                  <a:pt x="295" y="5380"/>
                </a:cubicBezTo>
                <a:cubicBezTo>
                  <a:pt x="340" y="4967"/>
                  <a:pt x="386" y="4322"/>
                  <a:pt x="386" y="3359"/>
                </a:cubicBezTo>
                <a:cubicBezTo>
                  <a:pt x="386" y="2120"/>
                  <a:pt x="309" y="1166"/>
                  <a:pt x="209" y="1166"/>
                </a:cubicBezTo>
                <a:cubicBezTo>
                  <a:pt x="29" y="1166"/>
                  <a:pt x="-8" y="3210"/>
                  <a:pt x="1" y="4283"/>
                </a:cubicBezTo>
                <a:cubicBezTo>
                  <a:pt x="27" y="7284"/>
                  <a:pt x="183" y="12476"/>
                  <a:pt x="2183" y="12476"/>
                </a:cubicBezTo>
                <a:cubicBezTo>
                  <a:pt x="4183" y="12476"/>
                  <a:pt x="6908" y="3595"/>
                  <a:pt x="8628" y="3595"/>
                </a:cubicBezTo>
                <a:cubicBezTo>
                  <a:pt x="10348" y="3595"/>
                  <a:pt x="10793" y="12476"/>
                  <a:pt x="10793" y="12476"/>
                </a:cubicBezTo>
                <a:cubicBezTo>
                  <a:pt x="10793" y="12476"/>
                  <a:pt x="11238" y="3595"/>
                  <a:pt x="12958" y="3595"/>
                </a:cubicBezTo>
                <a:cubicBezTo>
                  <a:pt x="14678" y="3595"/>
                  <a:pt x="17403" y="12476"/>
                  <a:pt x="19403" y="12476"/>
                </a:cubicBezTo>
                <a:cubicBezTo>
                  <a:pt x="21403" y="12476"/>
                  <a:pt x="21558" y="7283"/>
                  <a:pt x="21583" y="4283"/>
                </a:cubicBezTo>
                <a:cubicBezTo>
                  <a:pt x="21592" y="3203"/>
                  <a:pt x="21555" y="1166"/>
                  <a:pt x="21376" y="1166"/>
                </a:cubicBezTo>
                <a:cubicBezTo>
                  <a:pt x="21276" y="1166"/>
                  <a:pt x="21201" y="2120"/>
                  <a:pt x="21201" y="3359"/>
                </a:cubicBezTo>
                <a:cubicBezTo>
                  <a:pt x="21201" y="4315"/>
                  <a:pt x="21246" y="4967"/>
                  <a:pt x="21292" y="5380"/>
                </a:cubicBezTo>
                <a:cubicBezTo>
                  <a:pt x="21340" y="5820"/>
                  <a:pt x="21336" y="6746"/>
                  <a:pt x="21288" y="7186"/>
                </a:cubicBezTo>
                <a:cubicBezTo>
                  <a:pt x="20931" y="10503"/>
                  <a:pt x="19901" y="10844"/>
                  <a:pt x="17720" y="5574"/>
                </a:cubicBezTo>
                <a:cubicBezTo>
                  <a:pt x="11641" y="-9124"/>
                  <a:pt x="10793" y="9917"/>
                  <a:pt x="10793" y="9917"/>
                </a:cubicBezTo>
                <a:cubicBezTo>
                  <a:pt x="10793" y="9917"/>
                  <a:pt x="10317" y="-794"/>
                  <a:pt x="7513" y="4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85" name="Ornament 14"/>
          <p:cNvSpPr/>
          <p:nvPr/>
        </p:nvSpPr>
        <p:spPr>
          <a:xfrm>
            <a:off x="5507219" y="381939"/>
            <a:ext cx="13950435" cy="632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12476" extrusionOk="0">
                <a:moveTo>
                  <a:pt x="7513" y="12429"/>
                </a:moveTo>
                <a:cubicBezTo>
                  <a:pt x="6579" y="12148"/>
                  <a:pt x="5386" y="10577"/>
                  <a:pt x="3866" y="6902"/>
                </a:cubicBezTo>
                <a:cubicBezTo>
                  <a:pt x="1686" y="1632"/>
                  <a:pt x="655" y="1973"/>
                  <a:pt x="298" y="5290"/>
                </a:cubicBezTo>
                <a:cubicBezTo>
                  <a:pt x="250" y="5737"/>
                  <a:pt x="247" y="6662"/>
                  <a:pt x="295" y="7096"/>
                </a:cubicBezTo>
                <a:cubicBezTo>
                  <a:pt x="340" y="7509"/>
                  <a:pt x="386" y="8154"/>
                  <a:pt x="386" y="9117"/>
                </a:cubicBezTo>
                <a:cubicBezTo>
                  <a:pt x="386" y="10356"/>
                  <a:pt x="309" y="11310"/>
                  <a:pt x="209" y="11310"/>
                </a:cubicBezTo>
                <a:cubicBezTo>
                  <a:pt x="29" y="11310"/>
                  <a:pt x="-8" y="9266"/>
                  <a:pt x="1" y="8193"/>
                </a:cubicBezTo>
                <a:cubicBezTo>
                  <a:pt x="27" y="5192"/>
                  <a:pt x="183" y="0"/>
                  <a:pt x="2183" y="0"/>
                </a:cubicBezTo>
                <a:cubicBezTo>
                  <a:pt x="4183" y="0"/>
                  <a:pt x="6908" y="8881"/>
                  <a:pt x="8628" y="8881"/>
                </a:cubicBezTo>
                <a:cubicBezTo>
                  <a:pt x="10348" y="8881"/>
                  <a:pt x="10793" y="0"/>
                  <a:pt x="10793" y="0"/>
                </a:cubicBezTo>
                <a:cubicBezTo>
                  <a:pt x="10793" y="0"/>
                  <a:pt x="11238" y="8881"/>
                  <a:pt x="12958" y="8881"/>
                </a:cubicBezTo>
                <a:cubicBezTo>
                  <a:pt x="14678" y="8881"/>
                  <a:pt x="17403" y="0"/>
                  <a:pt x="19403" y="0"/>
                </a:cubicBezTo>
                <a:cubicBezTo>
                  <a:pt x="21403" y="0"/>
                  <a:pt x="21558" y="5193"/>
                  <a:pt x="21583" y="8193"/>
                </a:cubicBezTo>
                <a:cubicBezTo>
                  <a:pt x="21592" y="9273"/>
                  <a:pt x="21555" y="11310"/>
                  <a:pt x="21376" y="11310"/>
                </a:cubicBezTo>
                <a:cubicBezTo>
                  <a:pt x="21276" y="11310"/>
                  <a:pt x="21201" y="10356"/>
                  <a:pt x="21201" y="9117"/>
                </a:cubicBezTo>
                <a:cubicBezTo>
                  <a:pt x="21201" y="8161"/>
                  <a:pt x="21246" y="7509"/>
                  <a:pt x="21292" y="7096"/>
                </a:cubicBezTo>
                <a:cubicBezTo>
                  <a:pt x="21340" y="6656"/>
                  <a:pt x="21336" y="5730"/>
                  <a:pt x="21288" y="5290"/>
                </a:cubicBezTo>
                <a:cubicBezTo>
                  <a:pt x="20931" y="1973"/>
                  <a:pt x="19901" y="1632"/>
                  <a:pt x="17720" y="6902"/>
                </a:cubicBezTo>
                <a:cubicBezTo>
                  <a:pt x="11641" y="21600"/>
                  <a:pt x="10793" y="2559"/>
                  <a:pt x="10793" y="2559"/>
                </a:cubicBezTo>
                <a:cubicBezTo>
                  <a:pt x="10793" y="2559"/>
                  <a:pt x="10317" y="13270"/>
                  <a:pt x="7513" y="1242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Ďakujem za pozornosť a príležitosť zúčastniť sa mobility"/>
          <p:cNvSpPr txBox="1">
            <a:spLocks noGrp="1"/>
          </p:cNvSpPr>
          <p:nvPr>
            <p:ph type="title" idx="4294967295"/>
          </p:nvPr>
        </p:nvSpPr>
        <p:spPr>
          <a:xfrm>
            <a:off x="6835853" y="2680958"/>
            <a:ext cx="10712294" cy="4737506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z="5360">
                <a:solidFill>
                  <a:srgbClr val="FFFFFF"/>
                </a:solidFill>
              </a:defRPr>
            </a:lvl1pPr>
          </a:lstStyle>
          <a:p>
            <a:r>
              <a:t>Ďakujem za pozornosť a príležitosť zúčastniť sa mobility </a:t>
            </a:r>
          </a:p>
        </p:txBody>
      </p:sp>
      <p:sp>
        <p:nvSpPr>
          <p:cNvPr id="188" name="Ornament 14"/>
          <p:cNvSpPr/>
          <p:nvPr/>
        </p:nvSpPr>
        <p:spPr>
          <a:xfrm>
            <a:off x="7501497" y="8014895"/>
            <a:ext cx="9381005" cy="425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12476" extrusionOk="0">
                <a:moveTo>
                  <a:pt x="7513" y="12429"/>
                </a:moveTo>
                <a:cubicBezTo>
                  <a:pt x="6579" y="12148"/>
                  <a:pt x="5386" y="10577"/>
                  <a:pt x="3866" y="6902"/>
                </a:cubicBezTo>
                <a:cubicBezTo>
                  <a:pt x="1686" y="1632"/>
                  <a:pt x="655" y="1973"/>
                  <a:pt x="298" y="5290"/>
                </a:cubicBezTo>
                <a:cubicBezTo>
                  <a:pt x="250" y="5737"/>
                  <a:pt x="247" y="6662"/>
                  <a:pt x="295" y="7096"/>
                </a:cubicBezTo>
                <a:cubicBezTo>
                  <a:pt x="340" y="7509"/>
                  <a:pt x="386" y="8154"/>
                  <a:pt x="386" y="9117"/>
                </a:cubicBezTo>
                <a:cubicBezTo>
                  <a:pt x="386" y="10356"/>
                  <a:pt x="309" y="11310"/>
                  <a:pt x="209" y="11310"/>
                </a:cubicBezTo>
                <a:cubicBezTo>
                  <a:pt x="29" y="11310"/>
                  <a:pt x="-8" y="9266"/>
                  <a:pt x="1" y="8193"/>
                </a:cubicBezTo>
                <a:cubicBezTo>
                  <a:pt x="27" y="5192"/>
                  <a:pt x="183" y="0"/>
                  <a:pt x="2183" y="0"/>
                </a:cubicBezTo>
                <a:cubicBezTo>
                  <a:pt x="4183" y="0"/>
                  <a:pt x="6908" y="8881"/>
                  <a:pt x="8628" y="8881"/>
                </a:cubicBezTo>
                <a:cubicBezTo>
                  <a:pt x="10348" y="8881"/>
                  <a:pt x="10793" y="0"/>
                  <a:pt x="10793" y="0"/>
                </a:cubicBezTo>
                <a:cubicBezTo>
                  <a:pt x="10793" y="0"/>
                  <a:pt x="11238" y="8881"/>
                  <a:pt x="12958" y="8881"/>
                </a:cubicBezTo>
                <a:cubicBezTo>
                  <a:pt x="14678" y="8881"/>
                  <a:pt x="17403" y="0"/>
                  <a:pt x="19403" y="0"/>
                </a:cubicBezTo>
                <a:cubicBezTo>
                  <a:pt x="21403" y="0"/>
                  <a:pt x="21558" y="5193"/>
                  <a:pt x="21583" y="8193"/>
                </a:cubicBezTo>
                <a:cubicBezTo>
                  <a:pt x="21592" y="9273"/>
                  <a:pt x="21555" y="11310"/>
                  <a:pt x="21376" y="11310"/>
                </a:cubicBezTo>
                <a:cubicBezTo>
                  <a:pt x="21276" y="11310"/>
                  <a:pt x="21201" y="10356"/>
                  <a:pt x="21201" y="9117"/>
                </a:cubicBezTo>
                <a:cubicBezTo>
                  <a:pt x="21201" y="8161"/>
                  <a:pt x="21246" y="7509"/>
                  <a:pt x="21292" y="7096"/>
                </a:cubicBezTo>
                <a:cubicBezTo>
                  <a:pt x="21340" y="6656"/>
                  <a:pt x="21336" y="5730"/>
                  <a:pt x="21288" y="5290"/>
                </a:cubicBezTo>
                <a:cubicBezTo>
                  <a:pt x="20931" y="1973"/>
                  <a:pt x="19901" y="1632"/>
                  <a:pt x="17720" y="6902"/>
                </a:cubicBezTo>
                <a:cubicBezTo>
                  <a:pt x="11641" y="21600"/>
                  <a:pt x="10793" y="2559"/>
                  <a:pt x="10793" y="2559"/>
                </a:cubicBezTo>
                <a:cubicBezTo>
                  <a:pt x="10793" y="2559"/>
                  <a:pt x="10317" y="13270"/>
                  <a:pt x="7513" y="1242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5431">
              <a:lnSpc>
                <a:spcPct val="120000"/>
              </a:lnSpc>
              <a:spcBef>
                <a:spcPts val="0"/>
              </a:spcBef>
              <a:defRPr sz="3000" spc="-59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9_Lookbook">
  <a:themeElements>
    <a:clrScheme name="29_Lookbook">
      <a:dk1>
        <a:srgbClr val="000000"/>
      </a:dk1>
      <a:lt1>
        <a:srgbClr val="F6F7F2"/>
      </a:lt1>
      <a:dk2>
        <a:srgbClr val="5E5E5E"/>
      </a:dk2>
      <a:lt2>
        <a:srgbClr val="D5D5D5"/>
      </a:lt2>
      <a:accent1>
        <a:srgbClr val="B9CAD3"/>
      </a:accent1>
      <a:accent2>
        <a:srgbClr val="8CBAD7"/>
      </a:accent2>
      <a:accent3>
        <a:srgbClr val="B5AFC4"/>
      </a:accent3>
      <a:accent4>
        <a:srgbClr val="E8A6B1"/>
      </a:accent4>
      <a:accent5>
        <a:srgbClr val="FF8A6E"/>
      </a:accent5>
      <a:accent6>
        <a:srgbClr val="E2CF91"/>
      </a:accent6>
      <a:hlink>
        <a:srgbClr val="0000FF"/>
      </a:hlink>
      <a:folHlink>
        <a:srgbClr val="FF00FF"/>
      </a:folHlink>
    </a:clrScheme>
    <a:fontScheme name="29_Lookbook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9_Look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154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-59" normalizeH="0" baseline="0">
            <a:ln>
              <a:noFill/>
            </a:ln>
            <a:solidFill>
              <a:srgbClr val="FFFFFF"/>
            </a:solidFill>
            <a:effectLst/>
            <a:uFillTx/>
            <a:latin typeface="Canela Deck Bold"/>
            <a:ea typeface="Canela Deck Bold"/>
            <a:cs typeface="Canela Deck Bold"/>
            <a:sym typeface="Canela Deck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 Medium"/>
            <a:ea typeface="Proxima Nova Medium"/>
            <a:cs typeface="Proxima Nova Medium"/>
            <a:sym typeface="Proxima Nov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9_Lookbook">
  <a:themeElements>
    <a:clrScheme name="29_Lookbook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B9CAD3"/>
      </a:accent1>
      <a:accent2>
        <a:srgbClr val="8CBAD7"/>
      </a:accent2>
      <a:accent3>
        <a:srgbClr val="B5AFC4"/>
      </a:accent3>
      <a:accent4>
        <a:srgbClr val="E8A6B1"/>
      </a:accent4>
      <a:accent5>
        <a:srgbClr val="FF8A6E"/>
      </a:accent5>
      <a:accent6>
        <a:srgbClr val="E2CF91"/>
      </a:accent6>
      <a:hlink>
        <a:srgbClr val="0000FF"/>
      </a:hlink>
      <a:folHlink>
        <a:srgbClr val="FF00FF"/>
      </a:folHlink>
    </a:clrScheme>
    <a:fontScheme name="29_Lookbook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9_Look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154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-59" normalizeH="0" baseline="0">
            <a:ln>
              <a:noFill/>
            </a:ln>
            <a:solidFill>
              <a:srgbClr val="FFFFFF"/>
            </a:solidFill>
            <a:effectLst/>
            <a:uFillTx/>
            <a:latin typeface="Canela Deck Bold"/>
            <a:ea typeface="Canela Deck Bold"/>
            <a:cs typeface="Canela Deck Bold"/>
            <a:sym typeface="Canela Deck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 Medium"/>
            <a:ea typeface="Proxima Nova Medium"/>
            <a:cs typeface="Proxima Nova Medium"/>
            <a:sym typeface="Proxima Nov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88</Words>
  <Application>Microsoft Office PowerPoint</Application>
  <PresentationFormat>Vlastná</PresentationFormat>
  <Paragraphs>9</Paragraphs>
  <Slides>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4" baseType="lpstr">
      <vt:lpstr>Canela Bold</vt:lpstr>
      <vt:lpstr>Canela Deck Bold</vt:lpstr>
      <vt:lpstr>Canela Deck Regular</vt:lpstr>
      <vt:lpstr>Canela Regular</vt:lpstr>
      <vt:lpstr>Helvetica Neue</vt:lpstr>
      <vt:lpstr>Proxima Nova</vt:lpstr>
      <vt:lpstr>Proxima Nova Medium</vt:lpstr>
      <vt:lpstr>29_Lookbook</vt:lpstr>
      <vt:lpstr>Prezentácia programu PowerPoint</vt:lpstr>
      <vt:lpstr>Moje pohľadnice ukazujú nevšedné miesta Krakowa a okolia, ktoré som mala možnosť vidieť. </vt:lpstr>
      <vt:lpstr>Témou mojich výsledných prác z Erasmu v Krakowe bol film Schindlerov zoznam kde sa aj film natočil.</vt:lpstr>
      <vt:lpstr>Taktiež sa mi podarilo zachytiť zaujímavé miesta, obrazy a kultúru krajiny.</vt:lpstr>
      <vt:lpstr>Prezentácia programu PowerPoint</vt:lpstr>
      <vt:lpstr>Ďakujem za pozornosť a príležitosť zúčastniť sa mobility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Zástupkyňa</dc:creator>
  <cp:lastModifiedBy>Zástupkyňa</cp:lastModifiedBy>
  <cp:revision>2</cp:revision>
  <dcterms:modified xsi:type="dcterms:W3CDTF">2023-02-13T19:42:45Z</dcterms:modified>
</cp:coreProperties>
</file>