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8937" y="1964267"/>
            <a:ext cx="10411188" cy="2421464"/>
          </a:xfrm>
        </p:spPr>
        <p:txBody>
          <a:bodyPr>
            <a:noAutofit/>
          </a:bodyPr>
          <a:lstStyle/>
          <a:p>
            <a:pPr algn="ctr"/>
            <a:r>
              <a:rPr lang="sk-SK" sz="8800" dirty="0" smtClean="0">
                <a:latin typeface="Algerian" panose="04020705040A02060702" pitchFamily="82" charset="0"/>
              </a:rPr>
              <a:t>Zimné </a:t>
            </a:r>
            <a:r>
              <a:rPr lang="sk-SK" sz="8800" dirty="0" err="1" smtClean="0">
                <a:latin typeface="Algerian" panose="04020705040A02060702" pitchFamily="82" charset="0"/>
              </a:rPr>
              <a:t>Omaľovánky</a:t>
            </a:r>
            <a:endParaRPr lang="sk-SK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7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2" y="0"/>
            <a:ext cx="5141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63" y="0"/>
            <a:ext cx="5145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5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7" y="628650"/>
            <a:ext cx="42005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3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2" y="0"/>
            <a:ext cx="5145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3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3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7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94" y="0"/>
            <a:ext cx="5145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5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4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TM03457452[[fn=Nadpozemské]]</Template>
  <TotalTime>7</TotalTime>
  <Words>2</Words>
  <Application>Microsoft Office PowerPoint</Application>
  <PresentationFormat>Širokouhlá</PresentationFormat>
  <Paragraphs>1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Nebeský</vt:lpstr>
      <vt:lpstr>Zimné Omaľovánky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Zimné Omaľovánky</dc:title>
  <dc:creator>lenovo</dc:creator>
  <cp:lastModifiedBy>lenovo</cp:lastModifiedBy>
  <cp:revision>1</cp:revision>
  <dcterms:created xsi:type="dcterms:W3CDTF">2017-12-10T16:00:09Z</dcterms:created>
  <dcterms:modified xsi:type="dcterms:W3CDTF">2017-12-10T16:07:25Z</dcterms:modified>
</cp:coreProperties>
</file>